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7" r:id="rId2"/>
    <p:sldId id="282" r:id="rId3"/>
    <p:sldId id="280" r:id="rId4"/>
    <p:sldId id="279" r:id="rId5"/>
    <p:sldId id="281" r:id="rId6"/>
    <p:sldId id="277" r:id="rId7"/>
    <p:sldId id="262" r:id="rId8"/>
    <p:sldId id="283" r:id="rId9"/>
    <p:sldId id="284" r:id="rId10"/>
    <p:sldId id="286" r:id="rId11"/>
    <p:sldId id="285" r:id="rId12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82"/>
  </p:normalViewPr>
  <p:slideViewPr>
    <p:cSldViewPr>
      <p:cViewPr varScale="1">
        <p:scale>
          <a:sx n="102" d="100"/>
          <a:sy n="102" d="100"/>
        </p:scale>
        <p:origin x="26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9EFB3B-A590-5F42-8FB7-1F664E0F0C17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80497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0D1068-91F2-0F4F-8CC5-17C0E22ED613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76014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ECA889-FE98-2A4C-8748-EDAC8D12836D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190568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F6D98D-7FB2-1D44-B042-0231F807A6FF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77658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C6DDF2-204A-E04D-AE33-1625D6DEE8E3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599516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F9780-2014-2E41-A469-6E136D32241E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73266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6130BC-F473-2242-AD65-2A3286DE9B96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879330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CBCDC4-2577-0844-9005-A9ABFDAB90E6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075830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3D57B4-FF11-3E4F-AE73-8D5EC7D73D73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71968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8555F4-F49E-5C4C-B14B-FC6100F51990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717555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A56F96-E938-514E-9E5F-9D03E5F54286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74458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F787D7-D6C8-404E-9569-619C11BEEABE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615110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Textmasterformate durch Klicken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D6320FA-331A-0D4F-A8E7-C085FEB204C9}" type="slidenum">
              <a:rPr lang="de-AT" altLang="de-DE"/>
              <a:pPr/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4"/>
          <p:cNvSpPr>
            <a:spLocks noChangeArrowheads="1"/>
          </p:cNvSpPr>
          <p:nvPr/>
        </p:nvSpPr>
        <p:spPr bwMode="auto">
          <a:xfrm>
            <a:off x="457200" y="404813"/>
            <a:ext cx="8229600" cy="5832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4000" dirty="0">
              <a:latin typeface="Arial Black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7200" dirty="0" smtClean="0">
                <a:solidFill>
                  <a:srgbClr val="003366"/>
                </a:solidFill>
                <a:latin typeface="Arial Black" charset="0"/>
              </a:rPr>
              <a:t>Orgasm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7200" dirty="0" smtClean="0">
                <a:solidFill>
                  <a:srgbClr val="003366"/>
                </a:solidFill>
                <a:latin typeface="Arial Black" charset="0"/>
              </a:rPr>
              <a:t>Pregnancy</a:t>
            </a:r>
            <a:endParaRPr lang="en-US" altLang="de-DE" sz="7200" dirty="0" smtClean="0">
              <a:solidFill>
                <a:srgbClr val="003366"/>
              </a:solidFill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31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Bild 4" descr="17 Einphasiger Verlauf Rot-Grün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113" y="1989138"/>
            <a:ext cx="8751887" cy="48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519113" y="17462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de-DE" dirty="0" smtClean="0">
                <a:solidFill>
                  <a:srgbClr val="003366"/>
                </a:solidFill>
                <a:latin typeface="Arial Black" charset="0"/>
              </a:rPr>
              <a:t>Remaining Pregnancy</a:t>
            </a:r>
            <a:endParaRPr lang="en-US" altLang="de-DE" dirty="0">
              <a:solidFill>
                <a:srgbClr val="003366"/>
              </a:solidFill>
              <a:latin typeface="Arial Black" charset="0"/>
            </a:endParaRPr>
          </a:p>
        </p:txBody>
      </p:sp>
      <p:sp>
        <p:nvSpPr>
          <p:cNvPr id="22532" name="Text Box 20"/>
          <p:cNvSpPr txBox="1">
            <a:spLocks noChangeArrowheads="1"/>
          </p:cNvSpPr>
          <p:nvPr/>
        </p:nvSpPr>
        <p:spPr bwMode="auto">
          <a:xfrm>
            <a:off x="5148263" y="5732463"/>
            <a:ext cx="26500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de-DE" b="1" dirty="0" smtClean="0"/>
              <a:t>Parasympathetic</a:t>
            </a:r>
          </a:p>
          <a:p>
            <a:pPr eaLnBrk="1" hangingPunct="1"/>
            <a:r>
              <a:rPr lang="en-US" altLang="de-DE" b="1" dirty="0" smtClean="0"/>
              <a:t>Emphasis</a:t>
            </a:r>
            <a:endParaRPr lang="en-US" alt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Bild 4" descr="17 Einphasiger Verlauf Rot-Grün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113" y="1989138"/>
            <a:ext cx="8751887" cy="48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Oval 19"/>
          <p:cNvSpPr>
            <a:spLocks noChangeArrowheads="1"/>
          </p:cNvSpPr>
          <p:nvPr/>
        </p:nvSpPr>
        <p:spPr bwMode="auto">
          <a:xfrm>
            <a:off x="4787900" y="1209675"/>
            <a:ext cx="1368425" cy="12969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de-DE" altLang="de-DE" sz="1800"/>
          </a:p>
        </p:txBody>
      </p:sp>
      <p:sp>
        <p:nvSpPr>
          <p:cNvPr id="23556" name="AutoShape 3"/>
          <p:cNvSpPr>
            <a:spLocks noChangeArrowheads="1"/>
          </p:cNvSpPr>
          <p:nvPr/>
        </p:nvSpPr>
        <p:spPr bwMode="auto">
          <a:xfrm>
            <a:off x="519113" y="17462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de-DE">
                <a:solidFill>
                  <a:srgbClr val="003366"/>
                </a:solidFill>
                <a:latin typeface="Arial Black" charset="0"/>
              </a:rPr>
              <a:t>Birth </a:t>
            </a:r>
            <a:r>
              <a:rPr lang="en-US" altLang="de-DE">
                <a:solidFill>
                  <a:srgbClr val="003366"/>
                </a:solidFill>
                <a:latin typeface="Arial Black" charset="0"/>
              </a:rPr>
              <a:t>= </a:t>
            </a:r>
            <a:r>
              <a:rPr lang="en-US" altLang="de-DE" smtClean="0">
                <a:solidFill>
                  <a:srgbClr val="003366"/>
                </a:solidFill>
                <a:latin typeface="Arial Black" charset="0"/>
              </a:rPr>
              <a:t>Epi-Crisis</a:t>
            </a:r>
            <a:endParaRPr lang="en-US" altLang="de-DE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Bild 1" descr="247 Baby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758825"/>
            <a:ext cx="6848475" cy="606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AutoShape 3"/>
          <p:cNvSpPr>
            <a:spLocks noChangeArrowheads="1"/>
          </p:cNvSpPr>
          <p:nvPr/>
        </p:nvSpPr>
        <p:spPr bwMode="auto">
          <a:xfrm>
            <a:off x="519113" y="17462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de-DE" dirty="0" smtClean="0">
                <a:solidFill>
                  <a:srgbClr val="003366"/>
                </a:solidFill>
                <a:latin typeface="Arial Black" charset="0"/>
              </a:rPr>
              <a:t>Pregnancy</a:t>
            </a:r>
            <a:endParaRPr lang="en-US" altLang="de-DE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Befruchtu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12775" y="644525"/>
            <a:ext cx="10369550" cy="7177088"/>
          </a:xfrm>
          <a:noFill/>
        </p:spPr>
      </p:pic>
      <p:sp>
        <p:nvSpPr>
          <p:cNvPr id="15362" name="AutoShape 3"/>
          <p:cNvSpPr>
            <a:spLocks noChangeArrowheads="1"/>
          </p:cNvSpPr>
          <p:nvPr/>
        </p:nvSpPr>
        <p:spPr bwMode="auto">
          <a:xfrm>
            <a:off x="519113" y="17462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de-DE" dirty="0" smtClean="0">
                <a:solidFill>
                  <a:srgbClr val="003366"/>
                </a:solidFill>
                <a:latin typeface="Arial Black" charset="0"/>
              </a:rPr>
              <a:t>Insemination</a:t>
            </a:r>
            <a:endParaRPr lang="en-US" altLang="de-DE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5" name="Object 2"/>
          <p:cNvGraphicFramePr>
            <a:graphicFrameLocks noChangeAspect="1"/>
          </p:cNvGraphicFramePr>
          <p:nvPr/>
        </p:nvGraphicFramePr>
        <p:xfrm>
          <a:off x="466725" y="836613"/>
          <a:ext cx="8208963" cy="594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CorelPhotoPaint.Image.10" r:id="rId3" imgW="4166272" imgH="3014223" progId="CorelPhotoPaint.Image.10">
                  <p:embed/>
                </p:oleObj>
              </mc:Choice>
              <mc:Fallback>
                <p:oleObj name="CorelPhotoPaint.Image.10" r:id="rId3" imgW="4166272" imgH="3014223" progId="CorelPhotoPaint.Image.1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836613"/>
                        <a:ext cx="8208963" cy="59420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6" name="AutoShape 3"/>
          <p:cNvSpPr>
            <a:spLocks noChangeArrowheads="1"/>
          </p:cNvSpPr>
          <p:nvPr/>
        </p:nvSpPr>
        <p:spPr bwMode="auto">
          <a:xfrm>
            <a:off x="519113" y="17462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de-DE" dirty="0" smtClean="0">
                <a:solidFill>
                  <a:srgbClr val="003366"/>
                </a:solidFill>
                <a:latin typeface="Arial Black" charset="0"/>
              </a:rPr>
              <a:t>The 1</a:t>
            </a:r>
            <a:r>
              <a:rPr lang="en-US" altLang="de-DE" baseline="30000" dirty="0" smtClean="0">
                <a:solidFill>
                  <a:srgbClr val="003366"/>
                </a:solidFill>
                <a:latin typeface="Arial Black" charset="0"/>
              </a:rPr>
              <a:t>st</a:t>
            </a:r>
            <a:r>
              <a:rPr lang="en-US" altLang="de-DE" dirty="0" smtClean="0">
                <a:solidFill>
                  <a:srgbClr val="003366"/>
                </a:solidFill>
                <a:latin typeface="Arial Black" charset="0"/>
              </a:rPr>
              <a:t> Week of Pregnancy</a:t>
            </a:r>
            <a:endParaRPr lang="en-US" altLang="de-DE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9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7813" y="962025"/>
            <a:ext cx="6091237" cy="5851525"/>
          </a:xfrm>
          <a:noFill/>
        </p:spPr>
      </p:pic>
      <p:sp>
        <p:nvSpPr>
          <p:cNvPr id="17410" name="AutoShape 3"/>
          <p:cNvSpPr>
            <a:spLocks noChangeArrowheads="1"/>
          </p:cNvSpPr>
          <p:nvPr/>
        </p:nvSpPr>
        <p:spPr bwMode="auto">
          <a:xfrm>
            <a:off x="519113" y="17462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de-DE" dirty="0" smtClean="0">
                <a:solidFill>
                  <a:srgbClr val="003366"/>
                </a:solidFill>
                <a:latin typeface="Arial Black" charset="0"/>
              </a:rPr>
              <a:t>Embryo</a:t>
            </a:r>
            <a:endParaRPr lang="en-US" altLang="de-DE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01 Baby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01638"/>
            <a:ext cx="4356100" cy="6048375"/>
          </a:xfrm>
          <a:noFill/>
        </p:spPr>
      </p:pic>
      <p:pic>
        <p:nvPicPr>
          <p:cNvPr id="18434" name="Picture 3" descr="02 Baby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81525" y="401638"/>
            <a:ext cx="4562475" cy="6048375"/>
          </a:xfrm>
          <a:noFill/>
        </p:spPr>
      </p:pic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250825" y="333375"/>
            <a:ext cx="64817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AT" altLang="de-DE" sz="1800">
                <a:solidFill>
                  <a:srgbClr val="FF0000"/>
                </a:solidFill>
                <a:latin typeface="Tahoma" charset="0"/>
              </a:rPr>
              <a:t>1. Baby</a:t>
            </a:r>
          </a:p>
        </p:txBody>
      </p:sp>
      <p:sp>
        <p:nvSpPr>
          <p:cNvPr id="18436" name="AutoShape 3"/>
          <p:cNvSpPr>
            <a:spLocks noChangeArrowheads="1"/>
          </p:cNvSpPr>
          <p:nvPr/>
        </p:nvSpPr>
        <p:spPr bwMode="auto">
          <a:xfrm>
            <a:off x="519113" y="17462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de-DE" dirty="0" smtClean="0">
                <a:solidFill>
                  <a:srgbClr val="003366"/>
                </a:solidFill>
                <a:latin typeface="Arial Black" charset="0"/>
              </a:rPr>
              <a:t>Screams during the Ultrasound Procedure</a:t>
            </a:r>
            <a:endParaRPr lang="en-US" altLang="de-DE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Bild 4" descr="17 Einphasiger Verlauf Rot-Grün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113" y="1989138"/>
            <a:ext cx="8751887" cy="48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Oval 19"/>
          <p:cNvSpPr>
            <a:spLocks noChangeArrowheads="1"/>
          </p:cNvSpPr>
          <p:nvPr/>
        </p:nvSpPr>
        <p:spPr bwMode="auto">
          <a:xfrm>
            <a:off x="4787900" y="1209675"/>
            <a:ext cx="1368425" cy="12969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de-DE" altLang="de-DE" sz="1800"/>
          </a:p>
        </p:txBody>
      </p:sp>
      <p:sp>
        <p:nvSpPr>
          <p:cNvPr id="19460" name="AutoShape 3"/>
          <p:cNvSpPr>
            <a:spLocks noChangeArrowheads="1"/>
          </p:cNvSpPr>
          <p:nvPr/>
        </p:nvSpPr>
        <p:spPr bwMode="auto">
          <a:xfrm>
            <a:off x="519113" y="17462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de-DE" dirty="0" smtClean="0">
                <a:solidFill>
                  <a:srgbClr val="003366"/>
                </a:solidFill>
                <a:latin typeface="Arial Black" charset="0"/>
              </a:rPr>
              <a:t>Orgasm = “Epi-Crisis”</a:t>
            </a:r>
            <a:endParaRPr lang="en-US" altLang="de-DE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Bild 4" descr="17 Einphasiger Verlauf Rot-Grün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113" y="1989138"/>
            <a:ext cx="8751887" cy="48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Oval 19"/>
          <p:cNvSpPr>
            <a:spLocks noChangeArrowheads="1"/>
          </p:cNvSpPr>
          <p:nvPr/>
        </p:nvSpPr>
        <p:spPr bwMode="auto">
          <a:xfrm>
            <a:off x="4787900" y="1209675"/>
            <a:ext cx="1368425" cy="12969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de-DE" altLang="de-DE" sz="1800"/>
          </a:p>
        </p:txBody>
      </p:sp>
      <p:sp>
        <p:nvSpPr>
          <p:cNvPr id="20484" name="AutoShape 3"/>
          <p:cNvSpPr>
            <a:spLocks noChangeArrowheads="1"/>
          </p:cNvSpPr>
          <p:nvPr/>
        </p:nvSpPr>
        <p:spPr bwMode="auto">
          <a:xfrm>
            <a:off x="519113" y="17462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de-DE" dirty="0" smtClean="0">
                <a:solidFill>
                  <a:srgbClr val="003366"/>
                </a:solidFill>
                <a:latin typeface="Arial Black" charset="0"/>
              </a:rPr>
              <a:t>Birth </a:t>
            </a:r>
            <a:r>
              <a:rPr lang="en-US" altLang="de-DE" dirty="0">
                <a:solidFill>
                  <a:srgbClr val="003366"/>
                </a:solidFill>
                <a:latin typeface="Arial Black" charset="0"/>
              </a:rPr>
              <a:t>= “Epi-Crisis”</a:t>
            </a:r>
            <a:endParaRPr lang="en-US" altLang="de-DE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Bild 4" descr="17 Einphasiger Verlauf Rot-Grün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113" y="1989138"/>
            <a:ext cx="8751887" cy="48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519113" y="17462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de-DE" dirty="0" smtClean="0">
                <a:solidFill>
                  <a:srgbClr val="003366"/>
                </a:solidFill>
                <a:latin typeface="Arial Black" charset="0"/>
              </a:rPr>
              <a:t>First 2-3 Months of the Pregnancy</a:t>
            </a:r>
            <a:endParaRPr lang="en-US" altLang="de-DE" dirty="0">
              <a:solidFill>
                <a:srgbClr val="003366"/>
              </a:solidFill>
              <a:latin typeface="Arial Black" charset="0"/>
            </a:endParaRPr>
          </a:p>
        </p:txBody>
      </p:sp>
      <p:sp>
        <p:nvSpPr>
          <p:cNvPr id="21508" name="Text Box 20"/>
          <p:cNvSpPr txBox="1">
            <a:spLocks noChangeArrowheads="1"/>
          </p:cNvSpPr>
          <p:nvPr/>
        </p:nvSpPr>
        <p:spPr bwMode="auto">
          <a:xfrm>
            <a:off x="1331913" y="5157788"/>
            <a:ext cx="27478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de-DE" b="1" dirty="0" err="1" smtClean="0"/>
              <a:t>Sympathicotonic</a:t>
            </a:r>
            <a:r>
              <a:rPr lang="en-US" altLang="de-DE" b="1" dirty="0" smtClean="0"/>
              <a:t> </a:t>
            </a:r>
          </a:p>
          <a:p>
            <a:pPr eaLnBrk="1" hangingPunct="1"/>
            <a:r>
              <a:rPr lang="en-US" altLang="de-DE" b="1" dirty="0" smtClean="0"/>
              <a:t>emphasis</a:t>
            </a:r>
            <a:endParaRPr lang="en-US" alt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Office PowerPoint</Application>
  <PresentationFormat>Bildschirmpräsentation (4:3)</PresentationFormat>
  <Paragraphs>18</Paragraphs>
  <Slides>11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ＭＳ Ｐゴシック</vt:lpstr>
      <vt:lpstr>Arial</vt:lpstr>
      <vt:lpstr>Arial Black</vt:lpstr>
      <vt:lpstr>Tahoma</vt:lpstr>
      <vt:lpstr>Standarddesign</vt:lpstr>
      <vt:lpstr>CorelPhotoPaint.Image.10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Andrew Schlademan</cp:lastModifiedBy>
  <cp:revision>3</cp:revision>
  <dcterms:created xsi:type="dcterms:W3CDTF">2019-09-27T09:50:16Z</dcterms:created>
  <dcterms:modified xsi:type="dcterms:W3CDTF">2019-10-02T12:25:09Z</dcterms:modified>
</cp:coreProperties>
</file>