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306" r:id="rId2"/>
    <p:sldId id="273" r:id="rId3"/>
    <p:sldId id="276" r:id="rId4"/>
    <p:sldId id="257" r:id="rId5"/>
    <p:sldId id="271" r:id="rId6"/>
    <p:sldId id="264" r:id="rId7"/>
    <p:sldId id="263" r:id="rId8"/>
    <p:sldId id="261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</p:sldIdLst>
  <p:sldSz cx="9144000" cy="6858000" type="screen4x3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20"/>
    <p:restoredTop sz="94535"/>
  </p:normalViewPr>
  <p:slideViewPr>
    <p:cSldViewPr>
      <p:cViewPr varScale="1">
        <p:scale>
          <a:sx n="100" d="100"/>
          <a:sy n="100" d="100"/>
        </p:scale>
        <p:origin x="7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A99FECC-24B3-314B-9BED-2D9946E7BAC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8F2F4FF-4098-F848-A53E-1E92242225F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C38FDFB4-88E1-4C44-91AB-C4EA70DD327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Textmasterformate durch Klicken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3F0054A6-480B-FC43-A826-CC0C9BEB516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E5358C0F-F495-AC4D-9021-DDCEC09647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A91EA04-5231-8D46-AF98-2A9FBC32AFD1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45463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E6F953D-09F6-A844-8374-EEBDED9E6736}" type="slidenum">
              <a:rPr lang="de-AT" altLang="de-DE"/>
              <a:pPr>
                <a:spcBef>
                  <a:spcPct val="0"/>
                </a:spcBef>
              </a:pPr>
              <a:t>6</a:t>
            </a:fld>
            <a:endParaRPr lang="de-AT" altLang="de-DE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5378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9DB5CC-88FE-FF48-ACAA-424B66DB6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CC15DA-90BD-554E-AB9C-624004090E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DAE0BA-D568-C644-9E9E-A8F6FE5136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0487C-0FF9-3249-90CB-A8C4AFAE7F6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05874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9DB5CC-88FE-FF48-ACAA-424B66DB6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CC15DA-90BD-554E-AB9C-624004090E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DAE0BA-D568-C644-9E9E-A8F6FE5136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B8CE1-3872-D443-830A-939EB220C248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20882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9DB5CC-88FE-FF48-ACAA-424B66DB6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CC15DA-90BD-554E-AB9C-624004090E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DAE0BA-D568-C644-9E9E-A8F6FE5136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5ECBC-47CE-6D41-9776-2C126997D20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97971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79DB5CC-88FE-FF48-ACAA-424B66DB6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5CC15DA-90BD-554E-AB9C-624004090E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BDAE0BA-D568-C644-9E9E-A8F6FE5136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21C97-966F-F248-A309-9B77142CF15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74124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9DB5CC-88FE-FF48-ACAA-424B66DB6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CC15DA-90BD-554E-AB9C-624004090E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DAE0BA-D568-C644-9E9E-A8F6FE5136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4C97D-51E9-A34B-8171-1640A28A8E81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90222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9DB5CC-88FE-FF48-ACAA-424B66DB6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CC15DA-90BD-554E-AB9C-624004090E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DAE0BA-D568-C644-9E9E-A8F6FE5136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DD40D-1198-7146-9610-3596A4EB7D2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2079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9DB5CC-88FE-FF48-ACAA-424B66DB6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CC15DA-90BD-554E-AB9C-624004090E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DAE0BA-D568-C644-9E9E-A8F6FE5136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BE580-3651-784F-B8F1-31BD28A522F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38368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79DB5CC-88FE-FF48-ACAA-424B66DB6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5CC15DA-90BD-554E-AB9C-624004090E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BDAE0BA-D568-C644-9E9E-A8F6FE5136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26F90-8E2D-994D-A986-B5A2D2D9347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82218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79DB5CC-88FE-FF48-ACAA-424B66DB6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5CC15DA-90BD-554E-AB9C-624004090E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BDAE0BA-D568-C644-9E9E-A8F6FE5136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08EA3-6D1D-7745-84E7-9736EC709784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36908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79DB5CC-88FE-FF48-ACAA-424B66DB6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5CC15DA-90BD-554E-AB9C-624004090E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BDAE0BA-D568-C644-9E9E-A8F6FE5136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06FC1-41E3-6E4A-9DB6-6107B0974161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6123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9DB5CC-88FE-FF48-ACAA-424B66DB6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CC15DA-90BD-554E-AB9C-624004090E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DAE0BA-D568-C644-9E9E-A8F6FE5136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9558C-142A-D24B-A9D9-B82D3E9C177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41170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9DB5CC-88FE-FF48-ACAA-424B66DB6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CC15DA-90BD-554E-AB9C-624004090E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DAE0BA-D568-C644-9E9E-A8F6FE5136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5C566-6618-514E-91FF-19AA775F449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68012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79DB5CC-88FE-FF48-ACAA-424B66DB65A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5CC15DA-90BD-554E-AB9C-624004090E7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BDAE0BA-D568-C644-9E9E-A8F6FE5136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5E2AC21-C13A-EB48-B9C8-658A32D8B0A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4"/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4000" dirty="0"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7200" dirty="0" smtClean="0">
                <a:solidFill>
                  <a:srgbClr val="003366"/>
                </a:solidFill>
                <a:latin typeface="Arial Black" charset="0"/>
              </a:rPr>
              <a:t>Muscles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7200" dirty="0" smtClean="0">
                <a:solidFill>
                  <a:srgbClr val="003366"/>
                </a:solidFill>
                <a:latin typeface="Arial Black" charset="0"/>
              </a:rPr>
              <a:t>Nervous System</a:t>
            </a:r>
            <a:r>
              <a:rPr lang="de-DE" altLang="de-DE" sz="7200" dirty="0">
                <a:solidFill>
                  <a:srgbClr val="003366"/>
                </a:solidFill>
                <a:latin typeface="Arial Black" charset="0"/>
              </a:rPr>
              <a:t/>
            </a:r>
            <a:br>
              <a:rPr lang="de-DE" altLang="de-DE" sz="7200" dirty="0">
                <a:solidFill>
                  <a:srgbClr val="003366"/>
                </a:solidFill>
                <a:latin typeface="Arial Black" charset="0"/>
              </a:rPr>
            </a:br>
            <a:endParaRPr lang="de-AT" altLang="de-DE" sz="72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1F6131-25D9-E44B-9B16-0C799A4B75A5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de-DE" altLang="de-DE" sz="140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45E9CD-7A18-724E-A9CF-384DCD75229D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de-DE" altLang="de-DE" sz="140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BA6204-53AB-B34A-B44A-EDC343F8A583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de-DE" altLang="de-DE" sz="1400"/>
          </a:p>
        </p:txBody>
      </p:sp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0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E1AAE4-1E62-3D4D-8BD6-365852190741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de-DE" altLang="de-DE" sz="140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21CBA2-C983-B84E-B519-BB0239DF2539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de-DE" altLang="de-DE" sz="140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D075CC-B129-684B-AF1E-12A2ED36746A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de-DE" altLang="de-DE" sz="140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D7E902-10C6-FB4B-B3F1-E85DC60D1751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de-DE" altLang="de-DE" sz="140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177E49-4A8A-7E41-92EE-C5DF2C7B7DC2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de-DE" altLang="de-DE" sz="140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56C3A60B-9A04-6046-AB17-E3F9A05AB496}"/>
              </a:ext>
            </a:extLst>
          </p:cNvPr>
          <p:cNvCxnSpPr/>
          <p:nvPr/>
        </p:nvCxnSpPr>
        <p:spPr>
          <a:xfrm flipV="1">
            <a:off x="5643563" y="3286125"/>
            <a:ext cx="200025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0EC4725F-974C-C444-9ECC-550A099F0CD0}"/>
              </a:ext>
            </a:extLst>
          </p:cNvPr>
          <p:cNvCxnSpPr/>
          <p:nvPr/>
        </p:nvCxnSpPr>
        <p:spPr>
          <a:xfrm rot="16200000" flipV="1">
            <a:off x="6029325" y="3457575"/>
            <a:ext cx="142875" cy="857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D0C74B52-5581-9147-AE16-D99F60096840}"/>
              </a:ext>
            </a:extLst>
          </p:cNvPr>
          <p:cNvCxnSpPr/>
          <p:nvPr/>
        </p:nvCxnSpPr>
        <p:spPr>
          <a:xfrm rot="5400000">
            <a:off x="5886451" y="2886075"/>
            <a:ext cx="285750" cy="857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13B09C-04B9-6445-A188-D965F41C666D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de-DE" altLang="de-DE" sz="140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3A0EDE-0D3A-BC4E-AAB7-5CB8DCD25526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de-DE" altLang="de-DE" sz="140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3"/>
          <p:cNvSpPr>
            <a:spLocks noChangeArrowheads="1"/>
          </p:cNvSpPr>
          <p:nvPr/>
        </p:nvSpPr>
        <p:spPr bwMode="auto">
          <a:xfrm>
            <a:off x="827088" y="333375"/>
            <a:ext cx="3529012" cy="698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Muscles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16386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-92075"/>
            <a:ext cx="2160587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4664C4-DC8C-A445-BEF1-66F137454F3B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de-DE" altLang="de-DE" sz="140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E64C42-CEFA-994D-936E-2705928FB781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de-DE" altLang="de-DE" sz="140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7340EB-89C8-9E47-96D3-AD08BB7DE24A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de-DE" altLang="de-DE" sz="140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DD020E-E3C4-C248-A250-0480197A3168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de-DE" altLang="de-DE" sz="140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0D0AB9-BAE1-F14A-9C65-BFF5E9456765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de-DE" altLang="de-DE" sz="140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8373BD-F94C-2A45-ADA3-67AE35962874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de-DE" altLang="de-DE" sz="140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6462BC-677D-8347-A611-881AD1504813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de-DE" altLang="de-DE" sz="140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316215-0771-DF45-B938-040617C27088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de-DE" altLang="de-DE" sz="140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EC7256-7128-D74F-B717-1F7BA4C4A7E8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de-DE" altLang="de-DE" sz="140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128C136B-BE34-6349-97E1-F7AE9E989731}"/>
              </a:ext>
            </a:extLst>
          </p:cNvPr>
          <p:cNvCxnSpPr/>
          <p:nvPr/>
        </p:nvCxnSpPr>
        <p:spPr>
          <a:xfrm rot="5400000">
            <a:off x="5743575" y="3814763"/>
            <a:ext cx="214313" cy="142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2CC1C5F8-F362-FF46-A920-886264549408}"/>
              </a:ext>
            </a:extLst>
          </p:cNvPr>
          <p:cNvCxnSpPr/>
          <p:nvPr/>
        </p:nvCxnSpPr>
        <p:spPr>
          <a:xfrm>
            <a:off x="5500688" y="4000500"/>
            <a:ext cx="200025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5EF2E1-26D7-BC41-935B-BFA705F5809F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de-DE" altLang="de-DE" sz="140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63D70C8D-9652-DD41-A0BD-3253E3F85DDC}"/>
              </a:ext>
            </a:extLst>
          </p:cNvPr>
          <p:cNvCxnSpPr/>
          <p:nvPr/>
        </p:nvCxnSpPr>
        <p:spPr>
          <a:xfrm rot="5400000">
            <a:off x="5886451" y="3314700"/>
            <a:ext cx="214312" cy="142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75BEE0CA-1E9B-8F4F-B0BF-2392CCB322BC}"/>
              </a:ext>
            </a:extLst>
          </p:cNvPr>
          <p:cNvCxnSpPr/>
          <p:nvPr/>
        </p:nvCxnSpPr>
        <p:spPr>
          <a:xfrm rot="10800000">
            <a:off x="4200525" y="4214813"/>
            <a:ext cx="228600" cy="2143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B36A3109-C226-1A4D-B8E3-AC598620602B}"/>
              </a:ext>
            </a:extLst>
          </p:cNvPr>
          <p:cNvCxnSpPr/>
          <p:nvPr/>
        </p:nvCxnSpPr>
        <p:spPr>
          <a:xfrm rot="16200000" flipV="1">
            <a:off x="3529012" y="4529138"/>
            <a:ext cx="214313" cy="142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090F1ED9-DAF2-8D4A-9F5E-8C57E6748303}"/>
              </a:ext>
            </a:extLst>
          </p:cNvPr>
          <p:cNvCxnSpPr/>
          <p:nvPr/>
        </p:nvCxnSpPr>
        <p:spPr>
          <a:xfrm rot="10800000">
            <a:off x="6272213" y="3857625"/>
            <a:ext cx="157162" cy="1428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5C495EB6-7634-B547-A4E4-F4EA53119EEF}"/>
              </a:ext>
            </a:extLst>
          </p:cNvPr>
          <p:cNvCxnSpPr/>
          <p:nvPr/>
        </p:nvCxnSpPr>
        <p:spPr>
          <a:xfrm>
            <a:off x="5357813" y="3714750"/>
            <a:ext cx="3429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7CA210CD-DE32-C84F-8059-B7EF63CD7C1E}"/>
              </a:ext>
            </a:extLst>
          </p:cNvPr>
          <p:cNvCxnSpPr/>
          <p:nvPr/>
        </p:nvCxnSpPr>
        <p:spPr>
          <a:xfrm rot="5400000">
            <a:off x="3636169" y="2707481"/>
            <a:ext cx="357188" cy="857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2C9E370A-6DC0-BC45-B5DE-83BFBABC2C85}"/>
              </a:ext>
            </a:extLst>
          </p:cNvPr>
          <p:cNvCxnSpPr/>
          <p:nvPr/>
        </p:nvCxnSpPr>
        <p:spPr>
          <a:xfrm rot="10800000" flipV="1">
            <a:off x="4271963" y="3000375"/>
            <a:ext cx="300037" cy="2143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2"/>
          <p:cNvSpPr>
            <a:spLocks noChangeArrowheads="1"/>
          </p:cNvSpPr>
          <p:nvPr/>
        </p:nvSpPr>
        <p:spPr bwMode="auto">
          <a:xfrm>
            <a:off x="323850" y="115888"/>
            <a:ext cx="8507413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Paralysis, MS, ALS, Polio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– 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Motor Conflict</a:t>
            </a:r>
            <a:endParaRPr lang="de-AT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17410" name="Picture 5" descr="Rampe für Rollstuhlfahrer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5513" y="890588"/>
            <a:ext cx="4194175" cy="5851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099968-A69D-AB49-88BB-B8E03733AD68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de-DE" altLang="de-DE" sz="140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209E5202-7443-264D-8975-405BAF434E5A}"/>
              </a:ext>
            </a:extLst>
          </p:cNvPr>
          <p:cNvCxnSpPr/>
          <p:nvPr/>
        </p:nvCxnSpPr>
        <p:spPr>
          <a:xfrm flipV="1">
            <a:off x="5000625" y="3714750"/>
            <a:ext cx="342900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8B509EB5-3D84-5546-900F-A30A483FEFC4}"/>
              </a:ext>
            </a:extLst>
          </p:cNvPr>
          <p:cNvCxnSpPr/>
          <p:nvPr/>
        </p:nvCxnSpPr>
        <p:spPr>
          <a:xfrm rot="10800000">
            <a:off x="6057900" y="3643313"/>
            <a:ext cx="300038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61618F03-1371-B94A-BE05-3B84B751F938}"/>
              </a:ext>
            </a:extLst>
          </p:cNvPr>
          <p:cNvCxnSpPr/>
          <p:nvPr/>
        </p:nvCxnSpPr>
        <p:spPr>
          <a:xfrm>
            <a:off x="5143500" y="3143250"/>
            <a:ext cx="271463" cy="2143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5EA33B00-6014-A64E-B427-E9DDA1F963C6}"/>
              </a:ext>
            </a:extLst>
          </p:cNvPr>
          <p:cNvCxnSpPr/>
          <p:nvPr/>
        </p:nvCxnSpPr>
        <p:spPr>
          <a:xfrm rot="5400000">
            <a:off x="5707857" y="2993231"/>
            <a:ext cx="214312" cy="857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F722D5-EA93-3849-90FB-69093C36BE7E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de-DE" altLang="de-DE" sz="140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32A346-5CB7-3F4B-ACF7-C68A2E83ED8D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de-DE" altLang="de-DE" sz="140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D8EC95-5D24-C346-9001-84ADEFC47BB2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de-DE" altLang="de-DE" sz="140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881FA0-C4F8-BC4D-A1F5-24820A7E5478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de-DE" altLang="de-DE" sz="140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6213" y="242888"/>
            <a:ext cx="60785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2"/>
          <p:cNvSpPr>
            <a:spLocks noChangeArrowheads="1"/>
          </p:cNvSpPr>
          <p:nvPr/>
        </p:nvSpPr>
        <p:spPr bwMode="auto">
          <a:xfrm>
            <a:off x="457200" y="115888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Motor Cortical Center - Muscle Innervation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18436" name="Gerade Verbindung mit Pfeil 3"/>
          <p:cNvCxnSpPr>
            <a:cxnSpLocks noChangeShapeType="1"/>
          </p:cNvCxnSpPr>
          <p:nvPr/>
        </p:nvCxnSpPr>
        <p:spPr bwMode="auto">
          <a:xfrm>
            <a:off x="2039938" y="2565400"/>
            <a:ext cx="2316162" cy="9318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7" name="Gerade Verbindung mit Pfeil 4"/>
          <p:cNvCxnSpPr>
            <a:cxnSpLocks noChangeShapeType="1"/>
          </p:cNvCxnSpPr>
          <p:nvPr/>
        </p:nvCxnSpPr>
        <p:spPr bwMode="auto">
          <a:xfrm flipH="1">
            <a:off x="4787900" y="2420938"/>
            <a:ext cx="2557463" cy="1057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Bild 1" descr="Motorik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4163" y="-674688"/>
            <a:ext cx="9248776" cy="849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457200" y="115888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CT: Motoric, Recurring Conflict 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Cerebral White Matter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– Muscle Nutrition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2531" name="Inhaltsplatzhalter 2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1050" y="962025"/>
            <a:ext cx="4830763" cy="5851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27 Pletsching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888" y="1047750"/>
            <a:ext cx="8910637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AutoShape 4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Muscle Tumor – Muscle Sarcoma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27 Pletschinger 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908050"/>
            <a:ext cx="8064500" cy="5807075"/>
          </a:xfrm>
          <a:noFill/>
        </p:spPr>
      </p:pic>
      <p:sp>
        <p:nvSpPr>
          <p:cNvPr id="25602" name="AutoShape 4"/>
          <p:cNvSpPr>
            <a:spLocks noChangeArrowheads="1"/>
          </p:cNvSpPr>
          <p:nvPr/>
        </p:nvSpPr>
        <p:spPr bwMode="auto">
          <a:xfrm>
            <a:off x="457200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Muscle Sarcoma – White Matter – SWE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feld 4"/>
          <p:cNvSpPr txBox="1">
            <a:spLocks noChangeArrowheads="1"/>
          </p:cNvSpPr>
          <p:nvPr/>
        </p:nvSpPr>
        <p:spPr bwMode="auto">
          <a:xfrm>
            <a:off x="500063" y="785813"/>
            <a:ext cx="842962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96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9600" dirty="0" smtClean="0">
                <a:solidFill>
                  <a:schemeClr val="bg1"/>
                </a:solidFill>
              </a:rPr>
              <a:t>Woman, 80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7200" dirty="0" smtClean="0">
                <a:solidFill>
                  <a:srgbClr val="FF0000"/>
                </a:solidFill>
              </a:rPr>
              <a:t>“encephalitis” at 30</a:t>
            </a:r>
            <a:endParaRPr lang="en-US" altLang="de-DE" sz="7200" dirty="0">
              <a:solidFill>
                <a:srgbClr val="FF0000"/>
              </a:solidFill>
            </a:endParaRPr>
          </a:p>
        </p:txBody>
      </p:sp>
      <p:sp>
        <p:nvSpPr>
          <p:cNvPr id="26626" name="Foliennummernplatzhalt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1D088C-11F7-164E-8674-0D4929D53A71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de-DE" altLang="de-DE"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</Words>
  <Application>Microsoft Office PowerPoint</Application>
  <PresentationFormat>Bildschirmpräsentation (4:3)</PresentationFormat>
  <Paragraphs>40</Paragraphs>
  <Slides>34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38" baseType="lpstr">
      <vt:lpstr>ＭＳ Ｐゴシック</vt:lpstr>
      <vt:lpstr>Arial</vt:lpstr>
      <vt:lpstr>Arial Black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Andrew Schlademan</cp:lastModifiedBy>
  <cp:revision>5</cp:revision>
  <dcterms:created xsi:type="dcterms:W3CDTF">2019-09-27T09:14:34Z</dcterms:created>
  <dcterms:modified xsi:type="dcterms:W3CDTF">2019-10-02T12:10:25Z</dcterms:modified>
</cp:coreProperties>
</file>