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58" r:id="rId3"/>
    <p:sldId id="261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84" d="100"/>
          <a:sy n="84" d="100"/>
        </p:scale>
        <p:origin x="9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615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54A174A-D4C4-0A4A-96C9-D7CA4D8CAB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68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 altLang="de-DE" dirty="0">
              <a:latin typeface="Arial" charset="0"/>
              <a:ea typeface="ＭＳ Ｐゴシック" charset="-128"/>
            </a:endParaRPr>
          </a:p>
        </p:txBody>
      </p:sp>
      <p:sp>
        <p:nvSpPr>
          <p:cNvPr id="17411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962E63C-29FB-304F-A92A-78A705E0E309}" type="slidenum">
              <a:rPr lang="de-AT" altLang="de-DE"/>
              <a:pPr/>
              <a:t>2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11836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75DE36D-0F07-9343-9393-33918FA36199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91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6D90-9762-BC43-B8C8-71FFF2756A3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883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AC24-F814-B842-9875-55A279567FA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245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4260-5721-404E-BC79-9EB54A41EE7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814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6A06-2E13-914C-8BDE-C085EE419FD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639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4DB1-A684-4B47-B0FF-2E245409264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8730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711-4A20-924F-859F-23DFB493221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906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2412-1DE8-A544-B804-6B75BEA84C7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5A95-3198-EC45-837C-55AE175FCE6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4094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F07E-0BCE-1748-9D69-CE9E7432990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1847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ACB5D-ADE6-B741-A7A9-9E74AC9D246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5295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B444-C0EB-1644-A2BA-5FE09F36B1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993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DAA2-C753-5243-9D73-960363B8E4D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872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FBF9000-2AC2-0D40-906D-DA2D81A2F68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Prostate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3746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Prostate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00125"/>
            <a:ext cx="631507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Mittelohr und Tuba </a:t>
            </a:r>
            <a:r>
              <a:rPr lang="de-AT" altLang="de-DE" sz="2400" dirty="0" err="1">
                <a:solidFill>
                  <a:srgbClr val="003366"/>
                </a:solidFill>
                <a:latin typeface="Arial Black" charset="0"/>
              </a:rPr>
              <a:t>eustachii</a:t>
            </a: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 - Stammhirn</a:t>
            </a:r>
          </a:p>
        </p:txBody>
      </p:sp>
      <p:pic>
        <p:nvPicPr>
          <p:cNvPr id="18434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Prostate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4"/>
          <p:cNvCxnSpPr>
            <a:cxnSpLocks noChangeShapeType="1"/>
          </p:cNvCxnSpPr>
          <p:nvPr/>
        </p:nvCxnSpPr>
        <p:spPr bwMode="auto">
          <a:xfrm>
            <a:off x="2411413" y="1700213"/>
            <a:ext cx="1901825" cy="842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prost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0413"/>
            <a:ext cx="6840538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 – Prostate in the Brain Stem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nhaltsplatzhalter 2" descr="440px-Digital_rectal_exam_(male)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6738" y="-26988"/>
            <a:ext cx="9707563" cy="68516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Prostate – Biopsy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Picture 6" descr="biopsiaprost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192838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Bildschirmpräsentation (4:3)</PresentationFormat>
  <Paragraphs>9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4</cp:revision>
  <dcterms:created xsi:type="dcterms:W3CDTF">2019-09-27T09:05:03Z</dcterms:created>
  <dcterms:modified xsi:type="dcterms:W3CDTF">2019-10-01T13:41:14Z</dcterms:modified>
</cp:coreProperties>
</file>