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85" r:id="rId2"/>
    <p:sldId id="275" r:id="rId3"/>
    <p:sldId id="276" r:id="rId4"/>
    <p:sldId id="262" r:id="rId5"/>
    <p:sldId id="263" r:id="rId6"/>
    <p:sldId id="257" r:id="rId7"/>
    <p:sldId id="267" r:id="rId8"/>
    <p:sldId id="266" r:id="rId9"/>
    <p:sldId id="283" r:id="rId10"/>
    <p:sldId id="284" r:id="rId11"/>
    <p:sldId id="286" r:id="rId12"/>
    <p:sldId id="277" r:id="rId13"/>
    <p:sldId id="282" r:id="rId14"/>
    <p:sldId id="268" r:id="rId15"/>
    <p:sldId id="269" r:id="rId16"/>
    <p:sldId id="273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de-A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09"/>
  </p:normalViewPr>
  <p:slideViewPr>
    <p:cSldViewPr>
      <p:cViewPr varScale="1">
        <p:scale>
          <a:sx n="102" d="100"/>
          <a:sy n="102" d="100"/>
        </p:scale>
        <p:origin x="26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F814D85-5F41-E943-B6EB-FF0F9AF4B2E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126B46C3-F0D8-AD41-B19B-EEEC22F05A4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919288CF-8D9C-9F43-8472-92DB762125D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noProof="0"/>
              <a:t>Textmasterformate durch Klicken bearbeiten</a:t>
            </a:r>
          </a:p>
          <a:p>
            <a:pPr lvl="1"/>
            <a:r>
              <a:rPr lang="de-AT" altLang="de-DE" noProof="0"/>
              <a:t>Zweite Ebene</a:t>
            </a:r>
          </a:p>
          <a:p>
            <a:pPr lvl="2"/>
            <a:r>
              <a:rPr lang="de-AT" altLang="de-DE" noProof="0"/>
              <a:t>Dritte Ebene</a:t>
            </a:r>
          </a:p>
          <a:p>
            <a:pPr lvl="3"/>
            <a:r>
              <a:rPr lang="de-AT" altLang="de-DE" noProof="0"/>
              <a:t>Vierte Ebene</a:t>
            </a:r>
          </a:p>
          <a:p>
            <a:pPr lvl="4"/>
            <a:r>
              <a:rPr lang="de-AT" altLang="de-DE" noProof="0"/>
              <a:t>Fünfte Ebene</a:t>
            </a:r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10DE534B-05CD-E246-B1E0-7D4909EA13E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3" name="Rectangle 7">
            <a:extLst>
              <a:ext uri="{FF2B5EF4-FFF2-40B4-BE49-F238E27FC236}">
                <a16:creationId xmlns:a16="http://schemas.microsoft.com/office/drawing/2014/main" id="{CB3BB4CE-4BFC-2E40-8360-F2AF715954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9E4283DF-54FE-5A43-88AD-69C1E6C3D31A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6589479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A24E2C-1B59-DB4A-811F-D9B5877F9C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59FE12-1AEE-6B45-88F6-6E3224CA4C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D109E1-A2B9-FE4B-8E4D-14F9EDA843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6241C-201B-DE41-80AF-65273DAD5C4F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158410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A24E2C-1B59-DB4A-811F-D9B5877F9C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59FE12-1AEE-6B45-88F6-6E3224CA4C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D109E1-A2B9-FE4B-8E4D-14F9EDA843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39F67B-4204-E442-9E3D-3B37E587E03D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71358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A24E2C-1B59-DB4A-811F-D9B5877F9C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59FE12-1AEE-6B45-88F6-6E3224CA4C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D109E1-A2B9-FE4B-8E4D-14F9EDA843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75479-D84D-E64A-AE47-84E9654A1810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023476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7A24E2C-1B59-DB4A-811F-D9B5877F9C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059FE12-1AEE-6B45-88F6-6E3224CA4C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DD109E1-A2B9-FE4B-8E4D-14F9EDA843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22144-5A94-FA4F-A066-9AF23B2D38DC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24548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A24E2C-1B59-DB4A-811F-D9B5877F9C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59FE12-1AEE-6B45-88F6-6E3224CA4C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D109E1-A2B9-FE4B-8E4D-14F9EDA843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68432-8412-9447-B4EB-4B60D4CD4FE5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10412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A24E2C-1B59-DB4A-811F-D9B5877F9C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59FE12-1AEE-6B45-88F6-6E3224CA4C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D109E1-A2B9-FE4B-8E4D-14F9EDA843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6192A-3E5D-BD45-B5B5-C505074B10CA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856991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A24E2C-1B59-DB4A-811F-D9B5877F9C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59FE12-1AEE-6B45-88F6-6E3224CA4C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D109E1-A2B9-FE4B-8E4D-14F9EDA843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D0225-49C9-2941-9C70-2D3981A4042E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77538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7A24E2C-1B59-DB4A-811F-D9B5877F9C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059FE12-1AEE-6B45-88F6-6E3224CA4C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DD109E1-A2B9-FE4B-8E4D-14F9EDA843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C9E38-C050-8640-93DE-4AECA0D828F1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54466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7A24E2C-1B59-DB4A-811F-D9B5877F9C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059FE12-1AEE-6B45-88F6-6E3224CA4C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DD109E1-A2B9-FE4B-8E4D-14F9EDA843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16B71-A4BA-3A45-B92B-1F13B732FC82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176120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7A24E2C-1B59-DB4A-811F-D9B5877F9C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059FE12-1AEE-6B45-88F6-6E3224CA4C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DD109E1-A2B9-FE4B-8E4D-14F9EDA843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DCDF9-E7C0-1240-856C-1A9546460D63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624849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A24E2C-1B59-DB4A-811F-D9B5877F9C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59FE12-1AEE-6B45-88F6-6E3224CA4C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D109E1-A2B9-FE4B-8E4D-14F9EDA843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5513D-CA58-0A49-9EF7-C04674855C72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436197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A24E2C-1B59-DB4A-811F-D9B5877F9C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59FE12-1AEE-6B45-88F6-6E3224CA4C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D109E1-A2B9-FE4B-8E4D-14F9EDA843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C4A12-92A9-F646-B289-3295CB4E9346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446954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Textmasterformate durch Klicken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7A24E2C-1B59-DB4A-811F-D9B5877F9C7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059FE12-1AEE-6B45-88F6-6E3224CA4CC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DD109E1-A2B9-FE4B-8E4D-14F9EDA843A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EB53F38-4576-B045-8C0F-4AF67763074D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FT%20Men%252525252525C3%252525252525BC.ppt#-1,1,Folie 1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FT%20Men%C3%BC.ppt#-1,1,Folie 1" TargetMode="Externa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FT%20Men%C3%BC.ppt#-1,1,Folie 1" TargetMode="Externa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FT%20Men%C3%BC.ppt#-1,1,Folie 1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FT%20Men%C3%BC.ppt#-1,1,Folie 1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3">
            <a:hlinkClick r:id="rId2" action="ppaction://hlinkpres?slideindex=1&amp;slidetitle=Folie 1" highlightClick="1"/>
          </p:cNvPr>
          <p:cNvSpPr>
            <a:spLocks noChangeAspect="1" noChangeArrowheads="1"/>
          </p:cNvSpPr>
          <p:nvPr/>
        </p:nvSpPr>
        <p:spPr bwMode="auto">
          <a:xfrm>
            <a:off x="8305800" y="152400"/>
            <a:ext cx="312738" cy="312738"/>
          </a:xfrm>
          <a:prstGeom prst="actionButtonHom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5362" name="AutoShape 4"/>
          <p:cNvSpPr>
            <a:spLocks noChangeArrowheads="1"/>
          </p:cNvSpPr>
          <p:nvPr/>
        </p:nvSpPr>
        <p:spPr bwMode="auto">
          <a:xfrm>
            <a:off x="457200" y="404813"/>
            <a:ext cx="8229600" cy="58324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4000" dirty="0">
              <a:latin typeface="Arial Black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4000" dirty="0" smtClean="0">
              <a:solidFill>
                <a:srgbClr val="003366"/>
              </a:solidFill>
              <a:latin typeface="Arial Black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7200" dirty="0" smtClean="0">
                <a:solidFill>
                  <a:srgbClr val="003366"/>
                </a:solidFill>
                <a:latin typeface="Arial Black" charset="0"/>
              </a:rPr>
              <a:t>Testicles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7200" dirty="0" smtClean="0">
                <a:solidFill>
                  <a:srgbClr val="003366"/>
                </a:solidFill>
                <a:latin typeface="Arial Black" charset="0"/>
              </a:rPr>
              <a:t>and </a:t>
            </a:r>
            <a:r>
              <a:rPr lang="en-US" altLang="de-DE" sz="7200" dirty="0" smtClean="0">
                <a:solidFill>
                  <a:srgbClr val="003366"/>
                </a:solidFill>
                <a:latin typeface="Arial Black" charset="0"/>
              </a:rPr>
              <a:t>Penis</a:t>
            </a:r>
            <a:r>
              <a:rPr lang="de-DE" altLang="de-DE" sz="7200" dirty="0">
                <a:solidFill>
                  <a:srgbClr val="003366"/>
                </a:solidFill>
                <a:latin typeface="Arial Black" charset="0"/>
              </a:rPr>
              <a:t/>
            </a:r>
            <a:br>
              <a:rPr lang="de-DE" altLang="de-DE" sz="7200" dirty="0">
                <a:solidFill>
                  <a:srgbClr val="003366"/>
                </a:solidFill>
                <a:latin typeface="Arial Black" charset="0"/>
              </a:rPr>
            </a:br>
            <a:endParaRPr lang="de-AT" altLang="de-DE" sz="72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AutoShape 3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CT – Testicles,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Recurring Conflict, Both Sides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24578" name="Bild 1" descr="Hoden beide Seiten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888" y="795338"/>
            <a:ext cx="6594475" cy="659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AutoShape 3"/>
          <p:cNvSpPr>
            <a:spLocks noChangeArrowheads="1"/>
          </p:cNvSpPr>
          <p:nvPr/>
        </p:nvSpPr>
        <p:spPr bwMode="auto">
          <a:xfrm>
            <a:off x="446088" y="32226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Testicle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25602" name="Bild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1125538"/>
            <a:ext cx="6859588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3">
            <a:hlinkClick r:id="rId2" action="ppaction://hlinkpres?slideindex=1&amp;slidetitle=Folie 1" highlightClick="1"/>
          </p:cNvPr>
          <p:cNvSpPr>
            <a:spLocks noChangeAspect="1" noChangeArrowheads="1"/>
          </p:cNvSpPr>
          <p:nvPr/>
        </p:nvSpPr>
        <p:spPr bwMode="auto">
          <a:xfrm>
            <a:off x="8305800" y="152400"/>
            <a:ext cx="312738" cy="312738"/>
          </a:xfrm>
          <a:prstGeom prst="actionButtonHom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26627" name="Text Box 11"/>
          <p:cNvSpPr txBox="1">
            <a:spLocks noChangeArrowheads="1"/>
          </p:cNvSpPr>
          <p:nvPr/>
        </p:nvSpPr>
        <p:spPr bwMode="auto">
          <a:xfrm>
            <a:off x="4086225" y="457200"/>
            <a:ext cx="1095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 b="1">
                <a:latin typeface="Trebuchet MS" charset="0"/>
              </a:rPr>
              <a:t>Hoden</a:t>
            </a:r>
          </a:p>
        </p:txBody>
      </p:sp>
      <p:sp>
        <p:nvSpPr>
          <p:cNvPr id="26628" name="AutoShape 16"/>
          <p:cNvSpPr>
            <a:spLocks noChangeArrowheads="1"/>
          </p:cNvSpPr>
          <p:nvPr/>
        </p:nvSpPr>
        <p:spPr bwMode="auto">
          <a:xfrm>
            <a:off x="457200" y="144463"/>
            <a:ext cx="8229600" cy="8366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Testicular Descent: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most often a proxy conflict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for the parents 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in relation to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masculinity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26629" name="Bild 2" descr="Hodenhochstand (Häufigkeit).klei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74725"/>
            <a:ext cx="9180513" cy="591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AutoShape 3">
            <a:hlinkClick r:id="rId2" action="ppaction://hlinkpres?slideindex=1&amp;slidetitle=Folie 1" highlightClick="1"/>
          </p:cNvPr>
          <p:cNvSpPr>
            <a:spLocks noChangeAspect="1" noChangeArrowheads="1"/>
          </p:cNvSpPr>
          <p:nvPr/>
        </p:nvSpPr>
        <p:spPr bwMode="auto">
          <a:xfrm>
            <a:off x="8305800" y="152400"/>
            <a:ext cx="312738" cy="312738"/>
          </a:xfrm>
          <a:prstGeom prst="actionButtonHom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27650" name="Text Box 11"/>
          <p:cNvSpPr txBox="1">
            <a:spLocks noChangeArrowheads="1"/>
          </p:cNvSpPr>
          <p:nvPr/>
        </p:nvSpPr>
        <p:spPr bwMode="auto">
          <a:xfrm>
            <a:off x="4086225" y="457200"/>
            <a:ext cx="1095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 b="1">
                <a:latin typeface="Trebuchet MS" charset="0"/>
              </a:rPr>
              <a:t>Hoden</a:t>
            </a:r>
          </a:p>
        </p:txBody>
      </p:sp>
      <p:sp>
        <p:nvSpPr>
          <p:cNvPr id="27651" name="AutoShape 15"/>
          <p:cNvSpPr>
            <a:spLocks noChangeArrowheads="1"/>
          </p:cNvSpPr>
          <p:nvPr/>
        </p:nvSpPr>
        <p:spPr bwMode="auto">
          <a:xfrm>
            <a:off x="395288" y="303213"/>
            <a:ext cx="8291512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Hydrocele: Conflict – Attack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on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the Testicles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27652" name="Inhaltsplatzhalter 2" descr="hydrozele-befund.jpg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288" y="1006475"/>
            <a:ext cx="8229600" cy="5851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Inhaltsplatzhalter 2" descr="258 Glied.psd"/>
          <p:cNvPicPr>
            <a:picLocks noGrp="1" noChangeAspect="1" noChangeArrowheads="1"/>
          </p:cNvPicPr>
          <p:nvPr>
            <p:ph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1550" y="1268413"/>
            <a:ext cx="7269163" cy="5168900"/>
          </a:xfrm>
        </p:spPr>
      </p:pic>
      <p:sp>
        <p:nvSpPr>
          <p:cNvPr id="28674" name="AutoShape 3"/>
          <p:cNvSpPr>
            <a:spLocks noChangeArrowheads="1"/>
          </p:cNvSpPr>
          <p:nvPr/>
        </p:nvSpPr>
        <p:spPr bwMode="auto">
          <a:xfrm>
            <a:off x="446088" y="32226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Penis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Bild 1" descr="Bildschirmfoto 2012-01-05 um 17.11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200" y="1079500"/>
            <a:ext cx="7821613" cy="580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Hirsuties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Coronae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Glandis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– Separation Conflict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Inhaltsplatzhalter 2" descr="Male_genital_anatomy_-_penis_glans_close-up_(Anatomie_der_männlichen_Genitalien_-_Nahaufnahme_der_Eichel).jpg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4763"/>
            <a:ext cx="10067925" cy="7105651"/>
          </a:xfrm>
        </p:spPr>
      </p:pic>
      <p:sp>
        <p:nvSpPr>
          <p:cNvPr id="30722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err="1">
                <a:solidFill>
                  <a:srgbClr val="003366"/>
                </a:solidFill>
                <a:latin typeface="Arial Black" charset="0"/>
              </a:rPr>
              <a:t>Hirsuties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 Coronae </a:t>
            </a:r>
            <a:r>
              <a:rPr lang="en-US" altLang="de-DE" sz="2400" dirty="0" err="1">
                <a:solidFill>
                  <a:srgbClr val="003366"/>
                </a:solidFill>
                <a:latin typeface="Arial Black" charset="0"/>
              </a:rPr>
              <a:t>Glandis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 – Separation Conflict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Bild 1" descr="Bildschirmfoto 2011-12-03 um 00.51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5400000">
            <a:off x="1701800" y="269876"/>
            <a:ext cx="5813425" cy="74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Genital Warts – Separation Conflict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Inhaltsplatzhalter 2" descr="phimose.jpg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288" y="963613"/>
            <a:ext cx="8350250" cy="5894387"/>
          </a:xfrm>
        </p:spPr>
      </p:pic>
      <p:sp>
        <p:nvSpPr>
          <p:cNvPr id="32770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Phimosis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(Narrowing of the Foreskin)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Bild 2" descr="phimose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44675"/>
            <a:ext cx="91440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Phimosis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– Operation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3">
            <a:hlinkClick r:id="rId2" action="ppaction://hlinkpres?slideindex=1&amp;slidetitle=Folie 1" highlightClick="1"/>
          </p:cNvPr>
          <p:cNvSpPr>
            <a:spLocks noChangeAspect="1" noChangeArrowheads="1"/>
          </p:cNvSpPr>
          <p:nvPr/>
        </p:nvSpPr>
        <p:spPr bwMode="auto">
          <a:xfrm>
            <a:off x="8305800" y="152400"/>
            <a:ext cx="312738" cy="312738"/>
          </a:xfrm>
          <a:prstGeom prst="actionButtonHom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6386" name="Text Box 11"/>
          <p:cNvSpPr txBox="1">
            <a:spLocks noChangeArrowheads="1"/>
          </p:cNvSpPr>
          <p:nvPr/>
        </p:nvSpPr>
        <p:spPr bwMode="auto">
          <a:xfrm>
            <a:off x="4086225" y="457200"/>
            <a:ext cx="1095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 b="1">
                <a:latin typeface="Trebuchet MS" charset="0"/>
              </a:rPr>
              <a:t>Hoden</a:t>
            </a:r>
          </a:p>
        </p:txBody>
      </p:sp>
      <p:sp>
        <p:nvSpPr>
          <p:cNvPr id="16387" name="AutoShape 16"/>
          <p:cNvSpPr>
            <a:spLocks noChangeArrowheads="1"/>
          </p:cNvSpPr>
          <p:nvPr/>
        </p:nvSpPr>
        <p:spPr bwMode="auto">
          <a:xfrm>
            <a:off x="457200" y="3032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Testicles,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Epididymides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, Spermatic Cord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16388" name="Bild 2" descr="Gray_hod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5900" y="933450"/>
            <a:ext cx="6399213" cy="592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3">
            <a:hlinkClick r:id="rId2" action="ppaction://hlinkpres?slideindex=1&amp;slidetitle=Folie 1" highlightClick="1"/>
          </p:cNvPr>
          <p:cNvSpPr>
            <a:spLocks noChangeAspect="1" noChangeArrowheads="1"/>
          </p:cNvSpPr>
          <p:nvPr/>
        </p:nvSpPr>
        <p:spPr bwMode="auto">
          <a:xfrm>
            <a:off x="8305800" y="152400"/>
            <a:ext cx="312738" cy="312738"/>
          </a:xfrm>
          <a:prstGeom prst="actionButtonHome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17410" name="Text Box 11"/>
          <p:cNvSpPr txBox="1">
            <a:spLocks noChangeArrowheads="1"/>
          </p:cNvSpPr>
          <p:nvPr/>
        </p:nvSpPr>
        <p:spPr bwMode="auto">
          <a:xfrm>
            <a:off x="4086225" y="457200"/>
            <a:ext cx="1095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 b="1">
                <a:latin typeface="Trebuchet MS" charset="0"/>
              </a:rPr>
              <a:t>Hoden</a:t>
            </a:r>
          </a:p>
        </p:txBody>
      </p:sp>
      <p:sp>
        <p:nvSpPr>
          <p:cNvPr id="17411" name="AutoShape 16"/>
          <p:cNvSpPr>
            <a:spLocks noChangeArrowheads="1"/>
          </p:cNvSpPr>
          <p:nvPr/>
        </p:nvSpPr>
        <p:spPr bwMode="auto">
          <a:xfrm>
            <a:off x="457200" y="3032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Epididymidis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17412" name="Bild 1" descr="Illu_testis_surfac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075" y="898525"/>
            <a:ext cx="4624388" cy="595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AutoShape 3"/>
          <p:cNvSpPr>
            <a:spLocks noChangeArrowheads="1"/>
          </p:cNvSpPr>
          <p:nvPr/>
        </p:nvSpPr>
        <p:spPr bwMode="auto">
          <a:xfrm>
            <a:off x="446088" y="32226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 dirty="0" err="1" smtClean="0">
                <a:solidFill>
                  <a:srgbClr val="003366"/>
                </a:solidFill>
                <a:latin typeface="Arial Black" charset="0"/>
              </a:rPr>
              <a:t>Testicle</a:t>
            </a:r>
            <a:endParaRPr lang="de-AT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18434" name="Bild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1125538"/>
            <a:ext cx="6859588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2uij4w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513" y="849313"/>
            <a:ext cx="9144000" cy="5276850"/>
          </a:xfrm>
          <a:noFill/>
        </p:spPr>
      </p:pic>
      <p:sp>
        <p:nvSpPr>
          <p:cNvPr id="19458" name="AutoShape 7"/>
          <p:cNvSpPr>
            <a:spLocks noChangeArrowheads="1"/>
          </p:cNvSpPr>
          <p:nvPr/>
        </p:nvSpPr>
        <p:spPr bwMode="auto">
          <a:xfrm>
            <a:off x="457200" y="3032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Historic Picture: Collective Giant Testicles? 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stillfrie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08200" y="908050"/>
            <a:ext cx="4768850" cy="5949950"/>
          </a:xfrm>
          <a:noFill/>
        </p:spPr>
      </p:pic>
      <p:sp>
        <p:nvSpPr>
          <p:cNvPr id="20482" name="AutoShape 7"/>
          <p:cNvSpPr>
            <a:spLocks noChangeArrowheads="1"/>
          </p:cNvSpPr>
          <p:nvPr/>
        </p:nvSpPr>
        <p:spPr bwMode="auto">
          <a:xfrm>
            <a:off x="457200" y="3032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Testicles – “Elephantiasis” ?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Bild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814388"/>
            <a:ext cx="4989512" cy="604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AutoShape 6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Cerebral White Matter – Testicles, Ovaries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cxnSp>
        <p:nvCxnSpPr>
          <p:cNvPr id="21508" name="Gerade Verbindung mit Pfeil 3"/>
          <p:cNvCxnSpPr>
            <a:cxnSpLocks noChangeShapeType="1"/>
          </p:cNvCxnSpPr>
          <p:nvPr/>
        </p:nvCxnSpPr>
        <p:spPr bwMode="auto">
          <a:xfrm>
            <a:off x="1619250" y="4581525"/>
            <a:ext cx="2451100" cy="7683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509" name="Gerade Verbindung mit Pfeil 4"/>
          <p:cNvCxnSpPr>
            <a:cxnSpLocks noChangeShapeType="1"/>
          </p:cNvCxnSpPr>
          <p:nvPr/>
        </p:nvCxnSpPr>
        <p:spPr bwMode="auto">
          <a:xfrm flipH="1">
            <a:off x="5076825" y="4724400"/>
            <a:ext cx="2430463" cy="5905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AutoShape 3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CT – Testicle, Active Conflict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22530" name="Bild 1" descr="ho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5" y="836613"/>
            <a:ext cx="6335713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AutoShape 3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CT –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Testicle, Recurring, 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Active Conflict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23554" name="Bild 2" descr="Hoden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836613"/>
            <a:ext cx="6265863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</Words>
  <Application>Microsoft Office PowerPoint</Application>
  <PresentationFormat>Bildschirmpräsentation (4:3)</PresentationFormat>
  <Paragraphs>27</Paragraphs>
  <Slides>19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4" baseType="lpstr">
      <vt:lpstr>ＭＳ Ｐゴシック</vt:lpstr>
      <vt:lpstr>Arial</vt:lpstr>
      <vt:lpstr>Arial Black</vt:lpstr>
      <vt:lpstr>Trebuchet MS</vt:lpstr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Office-Anwender</dc:creator>
  <cp:lastModifiedBy>Andrew Schlademan</cp:lastModifiedBy>
  <cp:revision>6</cp:revision>
  <dcterms:created xsi:type="dcterms:W3CDTF">2019-09-27T09:03:35Z</dcterms:created>
  <dcterms:modified xsi:type="dcterms:W3CDTF">2019-10-01T13:38:18Z</dcterms:modified>
</cp:coreProperties>
</file>