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6" r:id="rId3"/>
    <p:sldId id="26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8"/>
  </p:normalViewPr>
  <p:slideViewPr>
    <p:cSldViewPr snapToGrid="0" snapToObjects="1">
      <p:cViewPr varScale="1">
        <p:scale>
          <a:sx n="81" d="100"/>
          <a:sy n="81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86BFC-FCB2-DA4B-8B0D-F00B4546D5AA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2DAD2-4F25-4247-B993-BF34646C6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90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85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A7C9F3-AE8D-1645-8B1E-35285F1DB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21F236-2950-4E47-BCE5-37C03B3F6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AFD51D-F759-B643-8F93-C65A08673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9691A-34DA-8543-A2C6-3829B17151D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747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07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39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58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84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1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1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86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15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8CAD-588B-954C-9A37-747C36596661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3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9829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1981200" y="404814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5400" dirty="0" smtClean="0">
                <a:solidFill>
                  <a:srgbClr val="003366"/>
                </a:solidFill>
                <a:latin typeface="Arial Black" charset="0"/>
              </a:rPr>
              <a:t>External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5400" dirty="0" smtClean="0">
                <a:solidFill>
                  <a:srgbClr val="003366"/>
                </a:solidFill>
                <a:latin typeface="Arial Black" charset="0"/>
              </a:rPr>
              <a:t>Female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5400" dirty="0" smtClean="0">
                <a:solidFill>
                  <a:srgbClr val="003366"/>
                </a:solidFill>
                <a:latin typeface="Arial Black" charset="0"/>
              </a:rPr>
              <a:t>Sex Organs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5400" dirty="0" smtClean="0">
                <a:solidFill>
                  <a:srgbClr val="003366"/>
                </a:solidFill>
                <a:latin typeface="Arial Black" charset="0"/>
              </a:rPr>
              <a:t>- Vulva</a:t>
            </a:r>
            <a:endParaRPr lang="en-US" altLang="de-DE" sz="54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248 Äußere Geschechtsorgane weiblich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119188"/>
            <a:ext cx="6048375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1992313" y="3937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External Female Genitals, Vagina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6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img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343025"/>
            <a:ext cx="8207375" cy="539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1425039" y="374650"/>
            <a:ext cx="9357756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Vagina – Squamous Epithelium – Tissue Cross Section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7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Arial Black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6</cp:revision>
  <dcterms:created xsi:type="dcterms:W3CDTF">2018-04-28T12:09:10Z</dcterms:created>
  <dcterms:modified xsi:type="dcterms:W3CDTF">2019-10-01T13:13:41Z</dcterms:modified>
</cp:coreProperties>
</file>