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64" r:id="rId2"/>
    <p:sldId id="543" r:id="rId3"/>
    <p:sldId id="469" r:id="rId4"/>
    <p:sldId id="550" r:id="rId5"/>
    <p:sldId id="547" r:id="rId6"/>
    <p:sldId id="565" r:id="rId7"/>
    <p:sldId id="549" r:id="rId8"/>
    <p:sldId id="548" r:id="rId9"/>
    <p:sldId id="556" r:id="rId10"/>
    <p:sldId id="566" r:id="rId11"/>
    <p:sldId id="551" r:id="rId12"/>
    <p:sldId id="546" r:id="rId13"/>
    <p:sldId id="558" r:id="rId14"/>
    <p:sldId id="559" r:id="rId15"/>
    <p:sldId id="560" r:id="rId16"/>
    <p:sldId id="561" r:id="rId17"/>
    <p:sldId id="562" r:id="rId1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/>
    <p:restoredTop sz="94609"/>
  </p:normalViewPr>
  <p:slideViewPr>
    <p:cSldViewPr>
      <p:cViewPr varScale="1">
        <p:scale>
          <a:sx n="102" d="100"/>
          <a:sy n="102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5FC6ED12-2614-B441-BC30-8E11E6C0F4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98F7A949-F0A3-834C-B895-E5D057F809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243A751E-70B6-5745-AE8E-322B9AFFB6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065B5820-405A-6F46-B32C-ADD5536B0F8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D09563B-3C3C-3843-80C3-357CF1084EE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7251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D88FF0-8004-4943-9170-1224432801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2136A00-F6ED-EF49-A8B4-B4CE707E32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BDB610E-E0DB-324D-B3C8-30148A9262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46C1C3A-2EAF-6F4E-A5E4-E4AC7B7E1C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BDD8CC3-A6AF-8843-A380-9B41A7CFA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5890107B-7B7F-964B-B1F9-3DFC7239DB9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4701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CE839E7-C59D-6640-8006-EE52344CEA4C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de-AT" altLang="de-DE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4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06AD0EA-D695-5B4A-BC0B-4FCA0DBA8BF9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de-DE" altLang="de-DE">
              <a:latin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D0AA79-1DDE-DE40-BB0B-F690BAD32DCF}" type="slidenum">
              <a:rPr lang="de-AT" altLang="de-DE"/>
              <a:pPr algn="r" eaLnBrk="1" hangingPunct="1"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54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12FB-1576-1541-BD73-4C5B2FA79D4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8659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B3EC-6BCA-E74A-AD8B-54F8C71803C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075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CB5F-6C17-5949-84BF-2EF3ACD16D5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405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4559-7A0C-F241-8964-B23D14F6FF6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701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5330-CA62-8144-9E3E-361BAA7A329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3888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DC80-5490-5B4A-B4D5-8452C714BC1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9899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ED3A-8725-9D43-8069-EA4ACCCE2BD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422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EA52-5F21-8944-9F4B-AC14E8ECCBA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77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B171-B9E8-164A-8033-839CFE4D317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275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7D49-670E-584B-9C0E-6845BB81E02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0953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6E27-10F7-B842-B511-796ACF0EE9B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574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99C5-C649-D348-923B-956D02C8CA2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096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4F7BF0-CBC5-D545-8605-FEB3140D1D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BE4CB2-6099-DB4C-AF22-6B4D332A86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8C16B0-5AA5-864D-B0CA-8D0B1441DA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7E7A20DF-3D6D-A646-8E4A-9F004E1B485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Uterus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auto">
          <a:xfrm>
            <a:off x="446088" y="4095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Cervix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765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460500"/>
            <a:ext cx="8647112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58788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– Cervix Mucosa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8676" name="Gerade Verbindung mit Pfeil 8"/>
          <p:cNvCxnSpPr>
            <a:cxnSpLocks noChangeShapeType="1"/>
          </p:cNvCxnSpPr>
          <p:nvPr/>
        </p:nvCxnSpPr>
        <p:spPr bwMode="auto">
          <a:xfrm>
            <a:off x="1403350" y="2492375"/>
            <a:ext cx="139700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9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Cervix, Large, Moderately Active Focus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0722" name="Bild 1" descr="Corv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7477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1746" name="Bild 2" descr="dysplas_270_1_papII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PAP Smear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2770" name="Bild 2" descr="dysplas_270_3_Portio-normal-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6988"/>
            <a:ext cx="104235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Healthy Cervix (Cervical Neck)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3794" name="Bild 2" descr="dysplas_270_4_Portio-CIN-I-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63500"/>
            <a:ext cx="907415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898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Slight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Dysplasia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Female-sexual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Territorial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4818" name="Bild 2" descr="dysplas_270_9a_Portio-CIN-II-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-431800"/>
            <a:ext cx="9685338" cy="72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898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Moderate Dysplasia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Female-sexual Territorial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5842" name="Bild 2" descr="dysplas_270_10a_Portio-CIN-I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090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46088" y="442913"/>
            <a:ext cx="8229600" cy="898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Serious Dysplasia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Female-sexual Territorial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46088" y="4095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Uterus, Fallopian Tubes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460500"/>
            <a:ext cx="8647112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"/>
          <p:cNvSpPr>
            <a:spLocks noChangeArrowheads="1"/>
          </p:cNvSpPr>
          <p:nvPr/>
        </p:nvSpPr>
        <p:spPr bwMode="auto">
          <a:xfrm>
            <a:off x="454025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Uterus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843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79488"/>
            <a:ext cx="60864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9458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Uterine Mucosa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9460" name="Gerade Verbindung mit Pfeil 4"/>
          <p:cNvCxnSpPr>
            <a:cxnSpLocks noChangeShapeType="1"/>
          </p:cNvCxnSpPr>
          <p:nvPr/>
        </p:nvCxnSpPr>
        <p:spPr bwMode="auto">
          <a:xfrm>
            <a:off x="2051050" y="1484313"/>
            <a:ext cx="2271713" cy="1103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9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Uterine Body, 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1506" name="Bild 1" descr="Gebärmutterschleimhau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690563"/>
            <a:ext cx="6192838" cy="72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454025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Musculature of the Uterus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979488"/>
            <a:ext cx="60864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Adenocarcinoma_of_the_Endometri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54250"/>
            <a:ext cx="91694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AutoShape 8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Uterus – Cancer – Specimen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4578" name="Picture 6" descr="Leiomy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1411288"/>
            <a:ext cx="9020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8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Specimen: Uterine Muscle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Rhabdomyoma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nhaltsplatzhalter 3" descr="500215-fx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" y="1968500"/>
            <a:ext cx="9072563" cy="4989513"/>
          </a:xfrm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46088" y="2714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Retroverted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Uterus: Avoiding Conception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Bildschirmpräsentation (4:3)</PresentationFormat>
  <Paragraphs>25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4</cp:revision>
  <dcterms:created xsi:type="dcterms:W3CDTF">2019-09-27T09:01:16Z</dcterms:created>
  <dcterms:modified xsi:type="dcterms:W3CDTF">2019-10-01T13:07:41Z</dcterms:modified>
</cp:coreProperties>
</file>