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52" r:id="rId2"/>
    <p:sldId id="475" r:id="rId3"/>
    <p:sldId id="549" r:id="rId4"/>
    <p:sldId id="547" r:id="rId5"/>
    <p:sldId id="550" r:id="rId6"/>
    <p:sldId id="551" r:id="rId7"/>
    <p:sldId id="545" r:id="rId8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2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5" name="Rectangle 3">
            <a:extLst/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6" name="Rectangle 4">
            <a:extLst/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7" name="Rectangle 5">
            <a:extLst/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05020E43-F99F-1A48-BCD4-0B7119FBE0D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48400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3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Klicken Sie, um die Formate des Vorlagentextes zu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7414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4EA08305-1A43-DC4E-807F-3E70F4D1184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52664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1D8DB80-A346-2044-9C97-BBB63876116E}" type="slidenum">
              <a:rPr lang="de-AT" altLang="de-DE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de-AT" altLang="de-DE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490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05FD5-1533-E04A-AEC3-FE645A79201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5557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B5F87-F570-C641-81BF-3EBA71E6BA9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587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4F1C2-F7CD-7C47-B661-69E7A1E5414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89189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E68AC-9830-E744-BD87-9CEA155791B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4004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87322-CCE9-0540-8AB8-14CA55A0788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0943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78517-8F9F-8343-8CFB-1A5FCB6FF87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252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EC7C8-9E74-1146-89AB-33CEB2DD67B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7390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D675A-BBE8-CA49-8D5F-4CFDC382792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2254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98844-03C6-2243-92D3-D46BC7F750F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8491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E840A-287B-C34F-96C8-ACD82543808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9736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D6B0B-1EE5-E246-AB27-BA0040934A2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3747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00DA9-488E-8A48-9AB7-3E487B5E6E1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9287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1D990F08-BA3A-7348-A77C-A7B1EE512CF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T%20Men%252525252525C3%252525252525BC.ppt#-1,1,Folie 1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Ovaries</a:t>
            </a:r>
            <a:b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</a:b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Fallopian Tubes</a:t>
            </a:r>
            <a:endParaRPr lang="en-US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err="1" smtClean="0">
                <a:solidFill>
                  <a:srgbClr val="003366"/>
                </a:solidFill>
                <a:latin typeface="Arial Black" charset="0"/>
              </a:rPr>
              <a:t>Ovaries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7410" name="Bild 5" descr="50 Eierstöc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10600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901700"/>
            <a:ext cx="4916488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Cerebral White Matter – Ovaries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8436" name="Gerade Verbindung mit Pfeil 3"/>
          <p:cNvCxnSpPr>
            <a:cxnSpLocks noChangeShapeType="1"/>
          </p:cNvCxnSpPr>
          <p:nvPr/>
        </p:nvCxnSpPr>
        <p:spPr bwMode="auto">
          <a:xfrm>
            <a:off x="1908175" y="4221163"/>
            <a:ext cx="2162175" cy="1128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Gerade Verbindung mit Pfeil 5"/>
          <p:cNvCxnSpPr>
            <a:cxnSpLocks noChangeShapeType="1"/>
          </p:cNvCxnSpPr>
          <p:nvPr/>
        </p:nvCxnSpPr>
        <p:spPr bwMode="auto">
          <a:xfrm flipH="1">
            <a:off x="5064125" y="4437063"/>
            <a:ext cx="2244725" cy="939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19458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Brain Stem – Fallopian Tube, Uterine Mucosa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9460" name="Gerade Verbindung mit Pfeil 4"/>
          <p:cNvCxnSpPr>
            <a:cxnSpLocks noChangeShapeType="1"/>
          </p:cNvCxnSpPr>
          <p:nvPr/>
        </p:nvCxnSpPr>
        <p:spPr bwMode="auto">
          <a:xfrm>
            <a:off x="1403350" y="2060575"/>
            <a:ext cx="2838450" cy="565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 1" descr="eierstock-zyste-500x3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963613"/>
            <a:ext cx="7859712" cy="58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AutoShape 102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Ovarian Cyst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Bild 2" descr="220px-Eierstockzyten-Hu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225" y="1468438"/>
            <a:ext cx="9166225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AutoShape 102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Ovarian Cysts – Loss-Conflict in Repair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Endometriosis%2C_abdominal_w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238" y="938213"/>
            <a:ext cx="8029575" cy="5759450"/>
          </a:xfrm>
          <a:noFill/>
        </p:spPr>
      </p:pic>
      <p:sp>
        <p:nvSpPr>
          <p:cNvPr id="23554" name="AutoShape 11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Endometriosis - Tissue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Bildschirmpräsentation (4:3)</PresentationFormat>
  <Paragraphs>9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Arial Black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4</cp:revision>
  <dcterms:created xsi:type="dcterms:W3CDTF">2019-09-27T08:59:12Z</dcterms:created>
  <dcterms:modified xsi:type="dcterms:W3CDTF">2019-10-01T12:50:06Z</dcterms:modified>
</cp:coreProperties>
</file>