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9" r:id="rId3"/>
    <p:sldId id="261" r:id="rId4"/>
    <p:sldId id="256" r:id="rId5"/>
    <p:sldId id="262" r:id="rId6"/>
    <p:sldId id="258" r:id="rId7"/>
    <p:sldId id="260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615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45D8589-86E9-B54B-8464-FCFAC65F128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6900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254B69-CC8B-1245-8FE9-0B497ABD00D2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30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7CE3-B8F9-B441-8D04-EA751D8BA6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41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C5CC-FA6A-9A43-A0C2-14305483C9D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189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546C-9950-4E4E-BDD7-BEB3618889E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191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1F25-B851-2940-9D77-EACFE01FCD1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49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6F15-4113-E747-91FE-CCEA440FD08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975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DBD0-5A59-C84C-83A1-7532C6F3751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0560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372A-C88E-CB45-B0AE-88CD5C9CD0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070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477C-C353-2943-A6E5-BFD9CAAB868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3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0B14-AD57-6B42-BDFE-5FFFB7A05E4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39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D02A-38AE-564E-9065-1878713E4E4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52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2251-BD99-2641-8AC7-AE2D3C4C868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58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5B85-859A-3B4E-A6F6-9C61808F508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80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19359A-2737-3D42-98C8-D3E7A56755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Peritoneum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Diaphragm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Navel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– “Belly Button”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560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363788"/>
            <a:ext cx="83883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37465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Peritoneum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893763"/>
            <a:ext cx="4568825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827088" y="1049338"/>
            <a:ext cx="7597775" cy="5808662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smtClean="0">
              <a:solidFill>
                <a:srgbClr val="FFFFFF"/>
              </a:solidFill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Cerebellum – Peritoneum, Pulmonary Pleurae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1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74763"/>
            <a:ext cx="73660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Gerade Verbindung mit Pfeil 3"/>
          <p:cNvCxnSpPr>
            <a:cxnSpLocks noChangeShapeType="1"/>
          </p:cNvCxnSpPr>
          <p:nvPr/>
        </p:nvCxnSpPr>
        <p:spPr bwMode="auto">
          <a:xfrm>
            <a:off x="1403350" y="2924175"/>
            <a:ext cx="1944688" cy="2017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4"/>
          <p:cNvCxnSpPr>
            <a:cxnSpLocks noChangeShapeType="1"/>
          </p:cNvCxnSpPr>
          <p:nvPr/>
        </p:nvCxnSpPr>
        <p:spPr bwMode="auto">
          <a:xfrm flipH="1">
            <a:off x="5940425" y="2924175"/>
            <a:ext cx="1743075" cy="198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Bauchfell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6746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Peritoneum,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Peritoneum,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0482" name="Bild 2" descr="Bauchfell re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747713"/>
            <a:ext cx="6497637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Asci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4075" y="863600"/>
            <a:ext cx="4968875" cy="7478713"/>
          </a:xfrm>
          <a:noFill/>
        </p:spPr>
      </p:pic>
      <p:sp>
        <p:nvSpPr>
          <p:cNvPr id="21506" name="AutoShape 10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Peritoneum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Ascites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Diaphragm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20750"/>
            <a:ext cx="476726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Diaphragm of a Cat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355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088" y="981075"/>
            <a:ext cx="63706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Diaphragm of a Cow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457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101012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Bildschirmpräsentation (4:3)</PresentationFormat>
  <Paragraphs>12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4</cp:revision>
  <dcterms:created xsi:type="dcterms:W3CDTF">2019-09-27T08:47:51Z</dcterms:created>
  <dcterms:modified xsi:type="dcterms:W3CDTF">2019-10-01T09:38:23Z</dcterms:modified>
</cp:coreProperties>
</file>