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0" r:id="rId2"/>
    <p:sldId id="262" r:id="rId3"/>
    <p:sldId id="264" r:id="rId4"/>
    <p:sldId id="258" r:id="rId5"/>
    <p:sldId id="267" r:id="rId6"/>
    <p:sldId id="268" r:id="rId7"/>
    <p:sldId id="269" r:id="rId8"/>
    <p:sldId id="263" r:id="rId9"/>
    <p:sldId id="265" r:id="rId1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CD0CCCF-67DA-844D-B253-51FB75CA4C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960C67D-1DCF-1B49-92AF-1FEA5C8C7A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5959210-2581-5C40-966F-4870FFF5BF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1D8B3B4-2BF6-BE46-9730-EE35185C89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A9E7B352-D014-C444-AEAA-394BFC93D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188CD6F-A969-664D-9D1D-863421BD44C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66806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9436B21-2195-004F-8DF7-8BBD8C9CC7BE}" type="slidenum">
              <a:rPr lang="de-AT" altLang="de-DE"/>
              <a:pPr>
                <a:spcBef>
                  <a:spcPct val="0"/>
                </a:spcBef>
              </a:pPr>
              <a:t>2</a:t>
            </a:fld>
            <a:endParaRPr lang="de-AT" altLang="de-DE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2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CBC3-201E-DD4A-9F00-0AA67BAF4F4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092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AF51-85A4-F443-A1D1-7CCE694B3E7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582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56F9-6BF8-4F4A-BB35-3B4AD2E3EF3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4261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4E33-33F5-F146-A449-AEDE3D1572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435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A511-E165-DB41-BCC0-C3E2707FA3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038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7F924-F518-9B46-8CA3-746A84BE799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563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9566-56C8-204E-9B35-D583FFCA5B1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313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9B44-DDD7-B344-AB62-D9AB0A6421F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213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2950-5B09-3943-BB86-35FBC7B92A0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776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EE8A-1671-534D-8B18-C65E155B8A8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943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D11E-AD2E-AF4B-871A-86BD6CD811F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155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A7158-4F2A-9F41-BB92-7DB6E64CD05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1240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C77801-59F3-C249-AAB2-033ADBFB33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a/a4/Misc_pollen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Nose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Sinuses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5191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Nose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036638"/>
            <a:ext cx="811530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Paranasal Sinuses </a:t>
            </a:r>
            <a:endParaRPr lang="en-US" altLang="de-DE" sz="1800" dirty="0"/>
          </a:p>
        </p:txBody>
      </p:sp>
      <p:pic>
        <p:nvPicPr>
          <p:cNvPr id="18434" name="Inhaltsplatzhalter 2" descr="141 Nasennebenhölen.psd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612" r="-41612"/>
          <a:stretch>
            <a:fillRect/>
          </a:stretch>
        </p:blipFill>
        <p:spPr>
          <a:xfrm>
            <a:off x="457200" y="962025"/>
            <a:ext cx="8229600" cy="5851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7" name="Gerade Verbindung mit Pfeil 5"/>
          <p:cNvCxnSpPr>
            <a:cxnSpLocks noChangeShapeType="1"/>
          </p:cNvCxnSpPr>
          <p:nvPr/>
        </p:nvCxnSpPr>
        <p:spPr bwMode="auto">
          <a:xfrm>
            <a:off x="3881438" y="1966913"/>
            <a:ext cx="719137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58" name="Gerade Verbindung mit Pfeil 6"/>
          <p:cNvCxnSpPr>
            <a:cxnSpLocks noChangeShapeType="1"/>
          </p:cNvCxnSpPr>
          <p:nvPr/>
        </p:nvCxnSpPr>
        <p:spPr bwMode="auto">
          <a:xfrm flipH="1" flipV="1">
            <a:off x="5224463" y="2576513"/>
            <a:ext cx="571500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Nasal Mucosa, Ectodermal,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artially Active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9460" name="Bild 2" descr="Riec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836613"/>
            <a:ext cx="7294562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Riechkolben, hebe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5318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Nasal Mucosa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Ac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tive, Pericardium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1" descr="Riechkolb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575" y="531813"/>
            <a:ext cx="7056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Nasal Mucosa 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1" descr="Riechkolben re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6032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Nasal Mucosa 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3554" name="Picture 4" descr="U44700-004-f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450"/>
            <a:ext cx="10044113" cy="6724650"/>
          </a:xfrm>
          <a:noFill/>
        </p:spPr>
      </p:pic>
      <p:sp>
        <p:nvSpPr>
          <p:cNvPr id="23555" name="AutoShape 9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Nasal Polyp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Specimen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Bild:Misc polle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125538"/>
            <a:ext cx="7345362" cy="5592762"/>
          </a:xfrm>
        </p:spPr>
      </p:pic>
      <p:sp>
        <p:nvSpPr>
          <p:cNvPr id="24578" name="AutoShape 8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Pollen (Animation) –  “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Hay Fever”</a:t>
            </a:r>
            <a:endParaRPr lang="en-US" altLang="de-DE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Bildschirmpräsentation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2</cp:revision>
  <dcterms:created xsi:type="dcterms:W3CDTF">2019-09-27T08:30:27Z</dcterms:created>
  <dcterms:modified xsi:type="dcterms:W3CDTF">2019-09-30T13:46:00Z</dcterms:modified>
</cp:coreProperties>
</file>