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56" r:id="rId3"/>
    <p:sldId id="268" r:id="rId4"/>
    <p:sldId id="269" r:id="rId5"/>
    <p:sldId id="270" r:id="rId6"/>
    <p:sldId id="271" r:id="rId7"/>
    <p:sldId id="272" r:id="rId8"/>
    <p:sldId id="257" r:id="rId9"/>
    <p:sldId id="263" r:id="rId10"/>
    <p:sldId id="265" r:id="rId11"/>
    <p:sldId id="264" r:id="rId12"/>
    <p:sldId id="260" r:id="rId13"/>
    <p:sldId id="259" r:id="rId14"/>
    <p:sldId id="274" r:id="rId15"/>
    <p:sldId id="276" r:id="rId16"/>
    <p:sldId id="277" r:id="rId17"/>
    <p:sldId id="266" r:id="rId18"/>
    <p:sldId id="279" r:id="rId19"/>
    <p:sldId id="267" r:id="rId20"/>
    <p:sldId id="273" r:id="rId2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D7AC89-D761-D342-A58C-C43EABD1E85F}" type="datetimeFigureOut">
              <a:rPr lang="de-DE" altLang="de-DE"/>
              <a:pPr>
                <a:defRPr/>
              </a:pPr>
              <a:t>30.09.2019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3FAB58-AF7A-5449-BF2D-83E3922A25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06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7DF8C6-DB33-C842-B571-ABFA752C6BD6}" type="slidenum">
              <a:rPr lang="de-AT" altLang="de-DE">
                <a:solidFill>
                  <a:srgbClr val="000000"/>
                </a:solidFill>
                <a:latin typeface="Times New Roman" charset="0"/>
                <a:ea typeface="Microsoft YaHei" charset="-122"/>
                <a:cs typeface="Microsoft YaHei" charset="-122"/>
              </a:rPr>
              <a:pPr>
                <a:spcBef>
                  <a:spcPct val="0"/>
                </a:spcBef>
              </a:pPr>
              <a:t>18</a:t>
            </a:fld>
            <a:endParaRPr lang="de-AT" altLang="de-DE">
              <a:solidFill>
                <a:srgbClr val="000000"/>
              </a:solidFill>
              <a:latin typeface="Times New Roman" charset="0"/>
              <a:ea typeface="Microsoft YaHei" charset="-122"/>
              <a:cs typeface="Microsoft YaHei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de-DE" altLang="de-D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8286C6-2158-8E4E-B48C-83FC60F5C2E8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charset="0"/>
            </a:endParaRP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BCA01-0D72-A44C-A9B6-EE84BE9CB003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5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7E89-4E06-9B42-8E9F-9868A3A0396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9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34A7-FCD1-564B-87A2-EDF3907346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26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0F20-6E2C-7249-90A6-EC561DF813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545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0906-59D6-E945-BA94-4C896307DD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980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15.09.2012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0565-A747-3E44-839E-B5010E47C8E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00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604C-7579-D04F-9ED2-0F68C29168E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759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337A-80BE-E744-A3FA-BAB599A01B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B19E-AC8F-9545-B1D0-1023D5F363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054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D5C9-66FA-E844-A9D6-0A4B7D69FA5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78DA-C5C9-6D4E-B6CB-85E3F11C1A9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331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67BC-C6CF-194D-A61B-51D0FF97012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421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BEB2-B440-6347-AE33-6C877A8B0E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60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4DDE-097E-5547-A66A-8DC6D7C1A6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70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D5F5DC-52F3-1348-B3D8-C7DC1870E2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2525252525252525252525C3%2525252525252525252525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3/30/Malignant_lymphoma,_high_grade_B_cell_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e/Hodgkin_Lymphoma_CT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4000" dirty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Lymph Vessels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Spleen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31913" y="3141663"/>
            <a:ext cx="6480175" cy="37163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68313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3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5420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8208963" cy="548640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519113" y="3413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 – Blood Platelets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U44700-022-f0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6163" y="1285875"/>
            <a:ext cx="11090276" cy="6680200"/>
          </a:xfrm>
          <a:noFill/>
        </p:spPr>
      </p:pic>
      <p:sp>
        <p:nvSpPr>
          <p:cNvPr id="27650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 – Specimen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U44700-022-f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4863" y="1268413"/>
            <a:ext cx="10848976" cy="6697662"/>
          </a:xfrm>
          <a:noFill/>
        </p:spPr>
      </p:pic>
      <p:sp>
        <p:nvSpPr>
          <p:cNvPr id="28674" name="AutoShape 10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 Cysts – Specimen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3" descr="Milzruptur_THW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 Rupture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3" descr="milzchirurgie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8913" y="1700213"/>
            <a:ext cx="9312276" cy="5122862"/>
          </a:xfrm>
        </p:spPr>
      </p:pic>
      <p:sp>
        <p:nvSpPr>
          <p:cNvPr id="30722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Spleen after the Removal of a Cyst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nhaltsplatzhalter 3" descr="milzlymph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7538" y="1557338"/>
            <a:ext cx="9756776" cy="5365750"/>
          </a:xfrm>
        </p:spPr>
      </p:pic>
      <p:sp>
        <p:nvSpPr>
          <p:cNvPr id="31746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Spleen Lymphoma</a:t>
            </a:r>
            <a:endParaRPr lang="en-US" altLang="de-DE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Branchial Arches</a:t>
            </a:r>
            <a:endParaRPr lang="en-US" altLang="de-DE" sz="1800" dirty="0"/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942975"/>
            <a:ext cx="51450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Martin Lymphknot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7352" y="-11476656"/>
            <a:ext cx="21537613" cy="304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Branchial Arches - Cysts</a:t>
            </a:r>
            <a:endParaRPr lang="en-US" altLang="de-DE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Branchial Arches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8916" name="Gerade Verbindung mit Pfeil 2"/>
          <p:cNvCxnSpPr>
            <a:cxnSpLocks noChangeShapeType="1"/>
          </p:cNvCxnSpPr>
          <p:nvPr/>
        </p:nvCxnSpPr>
        <p:spPr bwMode="auto">
          <a:xfrm flipH="1" flipV="1">
            <a:off x="5292725" y="1412875"/>
            <a:ext cx="151130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Lymphatic System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031875"/>
            <a:ext cx="3821112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Bild:Malignant lymphoma, high grade B cell 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3" y="1125538"/>
            <a:ext cx="8243887" cy="5626100"/>
          </a:xfrm>
        </p:spPr>
      </p:pic>
      <p:sp>
        <p:nvSpPr>
          <p:cNvPr id="40962" name="AutoShape 9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Non-Hodgkin’s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Lymphoma – Specimen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 Spleen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 flipH="1">
            <a:off x="5364163" y="2733675"/>
            <a:ext cx="1725612" cy="1055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19458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19459" name="Bild 1" descr="Illu_lymph_node_structure_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619250"/>
            <a:ext cx="91281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Lymph Nodes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3" descr="Abb_5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Two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Monocytes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and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 Lymphocyte</a:t>
            </a:r>
            <a:endParaRPr lang="de-AT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4" descr="5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8575"/>
            <a:ext cx="76676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Red Blood Cells 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nd a Lymphocyte (5000x zoom)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22530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22531" name="Bild 1" descr="Lymphoma_mac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2"/>
          <p:cNvSpPr txBox="1">
            <a:spLocks noChangeArrowheads="1"/>
          </p:cNvSpPr>
          <p:nvPr/>
        </p:nvSpPr>
        <p:spPr bwMode="auto">
          <a:xfrm>
            <a:off x="6084888" y="188913"/>
            <a:ext cx="2640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/>
              <a:t>Lymphom</a:t>
            </a: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Lymphoma – Specimen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Bild:Hodgkin Lymphoma CT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789113"/>
            <a:ext cx="8928100" cy="4735512"/>
          </a:xfrm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Hodgkin's Disease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-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Lymph Gland Cancer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index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852488"/>
            <a:ext cx="7669213" cy="5808662"/>
          </a:xfrm>
          <a:noFill/>
        </p:spPr>
      </p:pic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Lymph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Congestion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 the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Right Leg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Bildschirmpräsentation (4:3)</PresentationFormat>
  <Paragraphs>25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Microsoft YaHei</vt:lpstr>
      <vt:lpstr>ＭＳ Ｐゴシック</vt:lpstr>
      <vt:lpstr>Arial</vt:lpstr>
      <vt:lpstr>Arial Black</vt:lpstr>
      <vt:lpstr>Calibri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Spleen Lymphoma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2019-09-27T08:23:44Z</dcterms:created>
  <dcterms:modified xsi:type="dcterms:W3CDTF">2019-09-30T13:38:58Z</dcterms:modified>
</cp:coreProperties>
</file>