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96" r:id="rId2"/>
    <p:sldId id="258" r:id="rId3"/>
    <p:sldId id="269" r:id="rId4"/>
    <p:sldId id="267" r:id="rId5"/>
    <p:sldId id="268" r:id="rId6"/>
    <p:sldId id="291" r:id="rId7"/>
    <p:sldId id="266" r:id="rId8"/>
    <p:sldId id="281" r:id="rId9"/>
    <p:sldId id="290" r:id="rId10"/>
    <p:sldId id="282" r:id="rId11"/>
    <p:sldId id="284" r:id="rId12"/>
    <p:sldId id="283" r:id="rId13"/>
    <p:sldId id="259" r:id="rId14"/>
    <p:sldId id="295" r:id="rId15"/>
    <p:sldId id="263" r:id="rId16"/>
    <p:sldId id="285" r:id="rId17"/>
    <p:sldId id="289" r:id="rId18"/>
    <p:sldId id="292" r:id="rId19"/>
    <p:sldId id="293" r:id="rId20"/>
    <p:sldId id="294" r:id="rId21"/>
    <p:sldId id="280" r:id="rId22"/>
    <p:sldId id="288" r:id="rId23"/>
    <p:sldId id="287" r:id="rId24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4682"/>
  </p:normalViewPr>
  <p:slideViewPr>
    <p:cSldViewPr>
      <p:cViewPr varScale="1">
        <p:scale>
          <a:sx n="102" d="100"/>
          <a:sy n="102" d="100"/>
        </p:scale>
        <p:origin x="26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Textmasterformate durch Klicken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DFCF632-9CAC-4E44-9A84-E3D6AC1D5CF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91811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42DE80D-CDF4-A04E-ADA5-2C6D95C8ABBC}" type="slidenum">
              <a:rPr lang="de-AT" altLang="de-DE"/>
              <a:pPr>
                <a:spcBef>
                  <a:spcPct val="0"/>
                </a:spcBef>
              </a:pPr>
              <a:t>8</a:t>
            </a:fld>
            <a:endParaRPr lang="de-AT" altLang="de-DE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4738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E53C187-EF36-704A-9D3F-771D2E1BD5E1}" type="slidenum">
              <a:rPr lang="de-DE" altLang="de-DE"/>
              <a:pPr>
                <a:spcBef>
                  <a:spcPct val="0"/>
                </a:spcBef>
              </a:pPr>
              <a:t>10</a:t>
            </a:fld>
            <a:endParaRPr lang="de-DE" altLang="de-DE"/>
          </a:p>
        </p:txBody>
      </p:sp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35B6EA-C019-3247-B7E0-6CB3E3C8988B}" type="slidenum">
              <a:rPr lang="de-AT" altLang="de-DE">
                <a:latin typeface="Times New Roman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de-AT" altLang="de-DE">
              <a:latin typeface="Times New Roman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0372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DB66301-403D-5D44-88F6-BE3D37D3E857}" type="slidenum">
              <a:rPr lang="de-AT" altLang="de-DE"/>
              <a:pPr>
                <a:spcBef>
                  <a:spcPct val="0"/>
                </a:spcBef>
              </a:pPr>
              <a:t>19</a:t>
            </a:fld>
            <a:endParaRPr lang="de-AT" altLang="de-DE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6706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3C997CE-FE95-FC4B-9130-C4EC1A680098}" type="slidenum">
              <a:rPr lang="de-AT" altLang="de-DE"/>
              <a:pPr>
                <a:spcBef>
                  <a:spcPct val="0"/>
                </a:spcBef>
              </a:pPr>
              <a:t>20</a:t>
            </a:fld>
            <a:endParaRPr lang="de-AT" altLang="de-DE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9852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673BC-220B-2F4D-B0B7-673086EAE06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5917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2304F-69D0-B147-97B7-670170F3E70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68054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FB66B-AF89-A44C-A45B-3E68ADE21C0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769289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E95E4-B86F-1642-B6ED-07CC97932D5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9305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D7C7B-AF15-D547-85BC-0EAE3B66353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906593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01963-D800-3545-8B01-CF43B377174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1401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40D39-F445-3247-8C9F-66471E8987F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70051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BF912-C1C3-5548-99CB-E354F8435EC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12471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29311-1D13-5847-A685-119362B3976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3382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857EA-8DE8-5241-A800-64730A15805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54164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3F542-A6C8-874D-B6E0-7F4D745D3FB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38314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05A9B-75DE-4046-97E5-FA087909EC6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79470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11C4F12-8F00-7E40-940F-8528F48F736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FT%20Men%252525252525252525C3%252525252525252525BC.ppt#-1,1,Folie 1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5362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7200" dirty="0" smtClean="0">
                <a:solidFill>
                  <a:srgbClr val="003366"/>
                </a:solidFill>
                <a:latin typeface="Arial Black" charset="0"/>
              </a:rPr>
              <a:t>Endocrine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7200" dirty="0" smtClean="0">
                <a:solidFill>
                  <a:srgbClr val="003366"/>
                </a:solidFill>
                <a:latin typeface="Arial Black" charset="0"/>
              </a:rPr>
              <a:t>Glands</a:t>
            </a:r>
            <a:endParaRPr lang="en-US" altLang="de-DE" sz="7200" dirty="0">
              <a:solidFill>
                <a:srgbClr val="003366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63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Bild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476250"/>
            <a:ext cx="6078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Cerebral Cortex – Thyroid Excretory Ducts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24580" name="Gerade Verbindung mit Pfeil 8"/>
          <p:cNvCxnSpPr>
            <a:cxnSpLocks noChangeShapeType="1"/>
          </p:cNvCxnSpPr>
          <p:nvPr/>
        </p:nvCxnSpPr>
        <p:spPr bwMode="auto">
          <a:xfrm>
            <a:off x="2700338" y="1196975"/>
            <a:ext cx="1181100" cy="287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Bild 1" descr="Frontalangst aktiv, BWS re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69215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D4C672-0669-274F-B5A0-49A4C7428D4D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de-DE" altLang="de-DE" sz="1400"/>
          </a:p>
        </p:txBody>
      </p:sp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539750" y="333375"/>
            <a:ext cx="8229600" cy="574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CT: Thyroid Excretory Ducts, Active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B99064-9BB5-944C-9F18-C42F34A74FEB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de-DE" altLang="de-DE" sz="140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0250"/>
            <a:ext cx="1019175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539750" y="333375"/>
            <a:ext cx="8229600" cy="790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CT: Thyroid Excretory Ducts in Repair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Diagnosis: Hashimoto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27652" name="Gerade Verbindung mit Pfeil 4"/>
          <p:cNvCxnSpPr>
            <a:cxnSpLocks noChangeShapeType="1"/>
          </p:cNvCxnSpPr>
          <p:nvPr/>
        </p:nvCxnSpPr>
        <p:spPr bwMode="auto">
          <a:xfrm flipH="1" flipV="1">
            <a:off x="4859338" y="1844675"/>
            <a:ext cx="792162" cy="2159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3" name="Gerade Verbindung mit Pfeil 6"/>
          <p:cNvCxnSpPr>
            <a:cxnSpLocks noChangeShapeType="1"/>
          </p:cNvCxnSpPr>
          <p:nvPr/>
        </p:nvCxnSpPr>
        <p:spPr bwMode="auto">
          <a:xfrm flipV="1">
            <a:off x="3635375" y="2324100"/>
            <a:ext cx="336550" cy="4572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987675" y="1341438"/>
            <a:ext cx="3313113" cy="554355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28675" name="AutoShape 7"/>
          <p:cNvSpPr>
            <a:spLocks noChangeArrowheads="1"/>
          </p:cNvSpPr>
          <p:nvPr/>
        </p:nvSpPr>
        <p:spPr bwMode="auto">
          <a:xfrm>
            <a:off x="457200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Adrenal Glands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8676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1268413"/>
            <a:ext cx="3313113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987675" y="1341438"/>
            <a:ext cx="3313113" cy="554355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29699" name="AutoShape 7"/>
          <p:cNvSpPr>
            <a:spLocks noChangeArrowheads="1"/>
          </p:cNvSpPr>
          <p:nvPr/>
        </p:nvSpPr>
        <p:spPr bwMode="auto">
          <a:xfrm>
            <a:off x="457200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Adrenal Glands – New-Mesoderm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9700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1268413"/>
            <a:ext cx="3313113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639763"/>
            <a:ext cx="5132387" cy="621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AutoShape 6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Cerebral White Matter – Adrenal Glands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30724" name="Gerade Verbindung mit Pfeil 5"/>
          <p:cNvCxnSpPr>
            <a:cxnSpLocks noChangeShapeType="1"/>
          </p:cNvCxnSpPr>
          <p:nvPr/>
        </p:nvCxnSpPr>
        <p:spPr bwMode="auto">
          <a:xfrm>
            <a:off x="1908175" y="2636838"/>
            <a:ext cx="2016125" cy="1008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5" name="Gerade Verbindung mit Pfeil 7"/>
          <p:cNvCxnSpPr>
            <a:cxnSpLocks noChangeShapeType="1"/>
          </p:cNvCxnSpPr>
          <p:nvPr/>
        </p:nvCxnSpPr>
        <p:spPr bwMode="auto">
          <a:xfrm flipH="1">
            <a:off x="5818188" y="2708275"/>
            <a:ext cx="2138362" cy="1152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7"/>
          <p:cNvSpPr>
            <a:spLocks noChangeArrowheads="1"/>
          </p:cNvSpPr>
          <p:nvPr/>
        </p:nvSpPr>
        <p:spPr bwMode="auto">
          <a:xfrm>
            <a:off x="457200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Adrenal Glands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31747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341438"/>
            <a:ext cx="7807325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7"/>
          <p:cNvSpPr>
            <a:spLocks noChangeArrowheads="1"/>
          </p:cNvSpPr>
          <p:nvPr/>
        </p:nvSpPr>
        <p:spPr bwMode="auto">
          <a:xfrm>
            <a:off x="457200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Adrenal Glands (before &amp; after therapy)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32771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092200"/>
            <a:ext cx="7210425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987675" y="1341438"/>
            <a:ext cx="3313113" cy="554355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33795" name="AutoShape 7"/>
          <p:cNvSpPr>
            <a:spLocks noChangeArrowheads="1"/>
          </p:cNvSpPr>
          <p:nvPr/>
        </p:nvSpPr>
        <p:spPr bwMode="auto">
          <a:xfrm>
            <a:off x="457200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Adrenal Medulla - Endoderm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33796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1268413"/>
            <a:ext cx="3313113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rgbClr val="FCFAA2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Mittelohr und Tuba eustachii - Stammhirn</a:t>
            </a:r>
          </a:p>
        </p:txBody>
      </p:sp>
      <p:pic>
        <p:nvPicPr>
          <p:cNvPr id="34819" name="Bild 1" descr="Stammhir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36663" y="-122238"/>
            <a:ext cx="12145963" cy="859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AutoShape 3"/>
          <p:cNvSpPr>
            <a:spLocks noChangeArrowheads="1"/>
          </p:cNvSpPr>
          <p:nvPr/>
        </p:nvSpPr>
        <p:spPr bwMode="auto">
          <a:xfrm>
            <a:off x="-396875" y="188913"/>
            <a:ext cx="967105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Adrenal Medulla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34821" name="Gerade Verbindung mit Pfeil 4"/>
          <p:cNvCxnSpPr>
            <a:cxnSpLocks noChangeShapeType="1"/>
          </p:cNvCxnSpPr>
          <p:nvPr/>
        </p:nvCxnSpPr>
        <p:spPr bwMode="auto">
          <a:xfrm>
            <a:off x="1835150" y="2349500"/>
            <a:ext cx="2232025" cy="792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2" name="Gerade Verbindung mit Pfeil 6"/>
          <p:cNvCxnSpPr>
            <a:cxnSpLocks noChangeShapeType="1"/>
          </p:cNvCxnSpPr>
          <p:nvPr/>
        </p:nvCxnSpPr>
        <p:spPr bwMode="auto">
          <a:xfrm flipH="1">
            <a:off x="4591050" y="2565400"/>
            <a:ext cx="2428875" cy="577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Bild 1" descr="109 Schilddrüse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876300"/>
            <a:ext cx="295275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7"/>
          <p:cNvSpPr>
            <a:spLocks noChangeArrowheads="1"/>
          </p:cNvSpPr>
          <p:nvPr/>
        </p:nvSpPr>
        <p:spPr bwMode="auto">
          <a:xfrm>
            <a:off x="457200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Thyroid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rgbClr val="FCFAA2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Mittelohr und Tuba eustachii - Stammhirn</a:t>
            </a:r>
          </a:p>
        </p:txBody>
      </p:sp>
      <p:pic>
        <p:nvPicPr>
          <p:cNvPr id="36867" name="Bild 1" descr="Stammhir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36663" y="-122238"/>
            <a:ext cx="12145963" cy="859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AutoShape 3"/>
          <p:cNvSpPr>
            <a:spLocks noChangeArrowheads="1"/>
          </p:cNvSpPr>
          <p:nvPr/>
        </p:nvSpPr>
        <p:spPr bwMode="auto">
          <a:xfrm>
            <a:off x="-396875" y="188913"/>
            <a:ext cx="967105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Active Phase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: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Neuroblastoma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,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Pheochromocytoma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36869" name="Gerade Verbindung mit Pfeil 4"/>
          <p:cNvCxnSpPr>
            <a:cxnSpLocks noChangeShapeType="1"/>
          </p:cNvCxnSpPr>
          <p:nvPr/>
        </p:nvCxnSpPr>
        <p:spPr bwMode="auto">
          <a:xfrm>
            <a:off x="1835150" y="2349500"/>
            <a:ext cx="2232025" cy="792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0" name="Gerade Verbindung mit Pfeil 6"/>
          <p:cNvCxnSpPr>
            <a:cxnSpLocks noChangeShapeType="1"/>
          </p:cNvCxnSpPr>
          <p:nvPr/>
        </p:nvCxnSpPr>
        <p:spPr bwMode="auto">
          <a:xfrm flipH="1">
            <a:off x="4591050" y="2565400"/>
            <a:ext cx="2428875" cy="577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nhaltsplatzhalter 2" descr="103 Hirnanhangdrüse.psd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449" r="-43449"/>
          <a:stretch>
            <a:fillRect/>
          </a:stretch>
        </p:blipFill>
        <p:spPr>
          <a:xfrm>
            <a:off x="-323850" y="1196975"/>
            <a:ext cx="10280650" cy="5654675"/>
          </a:xfrm>
        </p:spPr>
      </p:pic>
      <p:sp>
        <p:nvSpPr>
          <p:cNvPr id="38915" name="AutoShape 7"/>
          <p:cNvSpPr>
            <a:spLocks noChangeArrowheads="1"/>
          </p:cNvSpPr>
          <p:nvPr/>
        </p:nvSpPr>
        <p:spPr bwMode="auto">
          <a:xfrm>
            <a:off x="457200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Pituitary Gland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7"/>
          <p:cNvSpPr>
            <a:spLocks noChangeArrowheads="1"/>
          </p:cNvSpPr>
          <p:nvPr/>
        </p:nvSpPr>
        <p:spPr bwMode="auto">
          <a:xfrm>
            <a:off x="457200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Thalamus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39939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7775"/>
            <a:ext cx="9144000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7"/>
          <p:cNvSpPr>
            <a:spLocks noChangeArrowheads="1"/>
          </p:cNvSpPr>
          <p:nvPr/>
        </p:nvSpPr>
        <p:spPr bwMode="auto">
          <a:xfrm>
            <a:off x="457200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Thalamus, Hypothalamus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40963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5325" y="1196975"/>
            <a:ext cx="5414963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U44700-003-f0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046288"/>
            <a:ext cx="9144000" cy="4838700"/>
          </a:xfrm>
          <a:noFill/>
        </p:spPr>
      </p:pic>
      <p:sp>
        <p:nvSpPr>
          <p:cNvPr id="16387" name="AutoShape 7"/>
          <p:cNvSpPr>
            <a:spLocks noChangeArrowheads="1"/>
          </p:cNvSpPr>
          <p:nvPr/>
        </p:nvSpPr>
        <p:spPr bwMode="auto">
          <a:xfrm>
            <a:off x="457200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Thyroid – Specimens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 descr="U44700-014-f008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88" y="908050"/>
            <a:ext cx="7991475" cy="5824538"/>
          </a:xfrm>
        </p:spPr>
      </p:pic>
      <p:sp>
        <p:nvSpPr>
          <p:cNvPr id="17411" name="AutoShape 11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Hyperthyroidism - Exophthalmos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U44700-014-f0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7775" y="836613"/>
            <a:ext cx="4129088" cy="6021387"/>
          </a:xfrm>
        </p:spPr>
      </p:pic>
      <p:sp>
        <p:nvSpPr>
          <p:cNvPr id="18435" name="AutoShape 7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Hypothyroidism – Brittle Hair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Bild 1" descr="109 Schilddrüse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876300"/>
            <a:ext cx="295275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7"/>
          <p:cNvSpPr>
            <a:spLocks noChangeArrowheads="1"/>
          </p:cNvSpPr>
          <p:nvPr/>
        </p:nvSpPr>
        <p:spPr bwMode="auto">
          <a:xfrm>
            <a:off x="457200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Thyroid - Endoderm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de-DE">
              <a:ea typeface="ＭＳ Ｐゴシック" charset="-128"/>
            </a:endParaRPr>
          </a:p>
        </p:txBody>
      </p:sp>
      <p:graphicFrame>
        <p:nvGraphicFramePr>
          <p:cNvPr id="20483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4925" y="0"/>
          <a:ext cx="9396413" cy="704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Präsentation" r:id="rId3" imgW="4572000" imgH="3429000" progId="PowerPoint.Show.8">
                  <p:embed/>
                </p:oleObj>
              </mc:Choice>
              <mc:Fallback>
                <p:oleObj name="Präsentation" r:id="rId3" imgW="4572000" imgH="3429000" progId="PowerPoint.Show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0"/>
                        <a:ext cx="9396413" cy="704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Thyroid Adenoma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(Extreme Case)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rgbClr val="FCFAA2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Mittelohr und Tuba eustachii - Stammhirn</a:t>
            </a:r>
          </a:p>
        </p:txBody>
      </p:sp>
      <p:pic>
        <p:nvPicPr>
          <p:cNvPr id="21507" name="Bild 1" descr="Stammhir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36663" y="-122238"/>
            <a:ext cx="12145963" cy="859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AutoShape 3"/>
          <p:cNvSpPr>
            <a:spLocks noChangeArrowheads="1"/>
          </p:cNvSpPr>
          <p:nvPr/>
        </p:nvSpPr>
        <p:spPr bwMode="auto">
          <a:xfrm>
            <a:off x="-396875" y="188913"/>
            <a:ext cx="967105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Brain Stem: Thyroid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, Pituitary Gland, Adrenal Medulla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21509" name="Gerade Verbindung mit Pfeil 4"/>
          <p:cNvCxnSpPr>
            <a:cxnSpLocks noChangeShapeType="1"/>
          </p:cNvCxnSpPr>
          <p:nvPr/>
        </p:nvCxnSpPr>
        <p:spPr bwMode="auto">
          <a:xfrm>
            <a:off x="1835150" y="2349500"/>
            <a:ext cx="2232025" cy="792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0" name="Gerade Verbindung mit Pfeil 6"/>
          <p:cNvCxnSpPr>
            <a:cxnSpLocks noChangeShapeType="1"/>
          </p:cNvCxnSpPr>
          <p:nvPr/>
        </p:nvCxnSpPr>
        <p:spPr bwMode="auto">
          <a:xfrm flipH="1">
            <a:off x="4591050" y="2565400"/>
            <a:ext cx="2428875" cy="577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Bild 1" descr="109 Schilddrüse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876300"/>
            <a:ext cx="295275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AutoShape 7"/>
          <p:cNvSpPr>
            <a:spLocks noChangeArrowheads="1"/>
          </p:cNvSpPr>
          <p:nvPr/>
        </p:nvSpPr>
        <p:spPr bwMode="auto">
          <a:xfrm>
            <a:off x="457200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Thyroid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Excratory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Ducts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</Words>
  <Application>Microsoft Office PowerPoint</Application>
  <PresentationFormat>Bildschirmpräsentation (4:3)</PresentationFormat>
  <Paragraphs>35</Paragraphs>
  <Slides>23</Slides>
  <Notes>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9" baseType="lpstr">
      <vt:lpstr>ＭＳ Ｐゴシック</vt:lpstr>
      <vt:lpstr>Arial</vt:lpstr>
      <vt:lpstr>Arial Black</vt:lpstr>
      <vt:lpstr>Times New Roman</vt:lpstr>
      <vt:lpstr>Standarddesign</vt:lpstr>
      <vt:lpstr>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Andrew Schlademan</cp:lastModifiedBy>
  <cp:revision>7</cp:revision>
  <dcterms:created xsi:type="dcterms:W3CDTF">2019-09-27T08:10:06Z</dcterms:created>
  <dcterms:modified xsi:type="dcterms:W3CDTF">2019-09-30T09:21:14Z</dcterms:modified>
</cp:coreProperties>
</file>