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7" r:id="rId2"/>
    <p:sldId id="282" r:id="rId3"/>
    <p:sldId id="280" r:id="rId4"/>
    <p:sldId id="279" r:id="rId5"/>
    <p:sldId id="281" r:id="rId6"/>
    <p:sldId id="277" r:id="rId7"/>
    <p:sldId id="262" r:id="rId8"/>
    <p:sldId id="283" r:id="rId9"/>
    <p:sldId id="284" r:id="rId10"/>
    <p:sldId id="286" r:id="rId11"/>
    <p:sldId id="285" r:id="rId1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2"/>
  </p:normalViewPr>
  <p:slideViewPr>
    <p:cSldViewPr>
      <p:cViewPr>
        <p:scale>
          <a:sx n="72" d="100"/>
          <a:sy n="72" d="100"/>
        </p:scale>
        <p:origin x="2312" y="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EFB3B-A590-5F42-8FB7-1F664E0F0C17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049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0D1068-91F2-0F4F-8CC5-17C0E22ED61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6014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CA889-FE98-2A4C-8748-EDAC8D12836D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90568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F6D98D-7FB2-1D44-B042-0231F807A6FF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65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6DDF2-204A-E04D-AE33-1625D6DEE8E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9951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F9780-2014-2E41-A469-6E136D32241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326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130BC-F473-2242-AD65-2A3286DE9B9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933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BCDC4-2577-0844-9005-A9ABFDAB90E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7583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D57B4-FF11-3E4F-AE73-8D5EC7D73D73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71968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555F4-F49E-5C4C-B14B-FC6100F51990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1755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56F96-E938-514E-9E5F-9D03E5F54286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7445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F787D7-D6C8-404E-9569-619C11BEEABE}" type="slidenum">
              <a:rPr lang="de-AT" altLang="de-DE"/>
              <a:pPr/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1511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D6320FA-331A-0D4F-A8E7-C085FEB204C9}" type="slidenum">
              <a:rPr lang="de-AT" altLang="de-DE"/>
              <a:pPr/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Orgasmus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Schwanger-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schaft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Restliche Schwangerschaft</a:t>
            </a:r>
          </a:p>
        </p:txBody>
      </p:sp>
      <p:sp>
        <p:nvSpPr>
          <p:cNvPr id="22532" name="Text Box 20"/>
          <p:cNvSpPr txBox="1">
            <a:spLocks noChangeArrowheads="1"/>
          </p:cNvSpPr>
          <p:nvPr/>
        </p:nvSpPr>
        <p:spPr bwMode="auto">
          <a:xfrm>
            <a:off x="5148263" y="5732463"/>
            <a:ext cx="27336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AT" altLang="de-DE" b="1"/>
              <a:t>Parasympathisch</a:t>
            </a:r>
          </a:p>
          <a:p>
            <a:pPr eaLnBrk="1" hangingPunct="1"/>
            <a:r>
              <a:rPr lang="de-AT" altLang="de-DE" b="1"/>
              <a:t>betont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Oval 19"/>
          <p:cNvSpPr>
            <a:spLocks noChangeArrowheads="1"/>
          </p:cNvSpPr>
          <p:nvPr/>
        </p:nvSpPr>
        <p:spPr bwMode="auto">
          <a:xfrm>
            <a:off x="4787900" y="1209675"/>
            <a:ext cx="1368425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23556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Geburt = Epi-Krise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Bild 1" descr="247 Baby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758825"/>
            <a:ext cx="6848475" cy="60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Schwangerschaft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Befruchtung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2775" y="644525"/>
            <a:ext cx="10369550" cy="7177088"/>
          </a:xfrm>
          <a:noFill/>
        </p:spPr>
      </p:pic>
      <p:sp>
        <p:nvSpPr>
          <p:cNvPr id="15362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Befruchtung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Object 2"/>
          <p:cNvGraphicFramePr>
            <a:graphicFrameLocks noChangeAspect="1"/>
          </p:cNvGraphicFramePr>
          <p:nvPr/>
        </p:nvGraphicFramePr>
        <p:xfrm>
          <a:off x="466725" y="836613"/>
          <a:ext cx="8208963" cy="594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CorelPhotoPaint.Image.10" r:id="rId3" imgW="4166272" imgH="3014223" progId="CorelPhotoPaint.Image.10">
                  <p:embed/>
                </p:oleObj>
              </mc:Choice>
              <mc:Fallback>
                <p:oleObj name="CorelPhotoPaint.Image.10" r:id="rId3" imgW="4166272" imgH="3014223" progId="CorelPhotoPaint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" y="836613"/>
                        <a:ext cx="8208963" cy="59420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Die 1. Woche der Schwangerschaft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9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962025"/>
            <a:ext cx="6091237" cy="5851525"/>
          </a:xfrm>
          <a:noFill/>
        </p:spPr>
      </p:pic>
      <p:sp>
        <p:nvSpPr>
          <p:cNvPr id="17410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Embryo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01 Baby 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01638"/>
            <a:ext cx="4356100" cy="6048375"/>
          </a:xfrm>
          <a:noFill/>
        </p:spPr>
      </p:pic>
      <p:pic>
        <p:nvPicPr>
          <p:cNvPr id="18434" name="Picture 3" descr="02 Baby 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1525" y="401638"/>
            <a:ext cx="4562475" cy="6048375"/>
          </a:xfrm>
          <a:noFill/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6481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AT" altLang="de-DE" sz="1800">
                <a:solidFill>
                  <a:srgbClr val="FF0000"/>
                </a:solidFill>
                <a:latin typeface="Tahoma" charset="0"/>
              </a:rPr>
              <a:t>1. Baby</a:t>
            </a:r>
          </a:p>
        </p:txBody>
      </p:sp>
      <p:sp>
        <p:nvSpPr>
          <p:cNvPr id="18436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Schreie während Ultraschall-Untersuchung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val 19"/>
          <p:cNvSpPr>
            <a:spLocks noChangeArrowheads="1"/>
          </p:cNvSpPr>
          <p:nvPr/>
        </p:nvSpPr>
        <p:spPr bwMode="auto">
          <a:xfrm>
            <a:off x="4787900" y="1209675"/>
            <a:ext cx="1368425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Orgasmus = „Epi-Krise“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Oval 19"/>
          <p:cNvSpPr>
            <a:spLocks noChangeArrowheads="1"/>
          </p:cNvSpPr>
          <p:nvPr/>
        </p:nvSpPr>
        <p:spPr bwMode="auto">
          <a:xfrm>
            <a:off x="4787900" y="1209675"/>
            <a:ext cx="1368425" cy="12969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de-DE" altLang="de-DE" sz="1800"/>
          </a:p>
        </p:txBody>
      </p:sp>
      <p:sp>
        <p:nvSpPr>
          <p:cNvPr id="20484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Geburt = „Epi-Krise“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 4" descr="17 Einphasiger Verlauf Rot-Grün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113" y="1989138"/>
            <a:ext cx="8751887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19113" y="1746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de-AT" altLang="de-DE">
                <a:solidFill>
                  <a:srgbClr val="003366"/>
                </a:solidFill>
                <a:latin typeface="Arial Black" charset="0"/>
              </a:rPr>
              <a:t>Erste 2-3 Monate der Schwangerschaft</a:t>
            </a:r>
          </a:p>
        </p:txBody>
      </p:sp>
      <p:sp>
        <p:nvSpPr>
          <p:cNvPr id="21508" name="Text Box 20"/>
          <p:cNvSpPr txBox="1">
            <a:spLocks noChangeArrowheads="1"/>
          </p:cNvSpPr>
          <p:nvPr/>
        </p:nvSpPr>
        <p:spPr bwMode="auto">
          <a:xfrm>
            <a:off x="1331913" y="5157788"/>
            <a:ext cx="2406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AT" altLang="de-DE" b="1"/>
              <a:t>Sympathikoton </a:t>
            </a:r>
          </a:p>
          <a:p>
            <a:pPr eaLnBrk="1" hangingPunct="1"/>
            <a:r>
              <a:rPr lang="de-AT" altLang="de-DE" b="1"/>
              <a:t>betont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Macintosh PowerPoint</Application>
  <PresentationFormat>Bildschirmpräsentation (4:3)</PresentationFormat>
  <Paragraphs>19</Paragraphs>
  <Slides>11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Arial</vt:lpstr>
      <vt:lpstr>ＭＳ Ｐゴシック</vt:lpstr>
      <vt:lpstr>Calibri</vt:lpstr>
      <vt:lpstr>Arial Black</vt:lpstr>
      <vt:lpstr>Tahoma</vt:lpstr>
      <vt:lpstr>Standarddesign</vt:lpstr>
      <vt:lpstr>Corel PHOTO-PAINT 10.0-Bild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2019-09-27T09:50:16Z</dcterms:created>
  <dcterms:modified xsi:type="dcterms:W3CDTF">2019-09-27T09:51:14Z</dcterms:modified>
</cp:coreProperties>
</file>