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8" r:id="rId3"/>
    <p:sldId id="263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2"/>
  </p:normalViewPr>
  <p:slideViewPr>
    <p:cSldViewPr>
      <p:cViewPr varScale="1">
        <p:scale>
          <a:sx n="111" d="100"/>
          <a:sy n="111" d="100"/>
        </p:scale>
        <p:origin x="11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9099F-68A8-544F-A148-A761D0B6A34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2758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0D3BE-1E86-234E-A0B3-54DCB4747BF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9393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B8E707-C746-A842-AD77-B9F2F9514D8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34034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9745C-7CD1-1041-828F-997FF50F29D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7576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5BD02-01C4-EB4C-B5A2-1F7C1B5FAFFC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91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0F53F9-ECAB-B146-A50E-4A28250E41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1530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C4DC01-A590-9B41-AC78-4376EFD15E9A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5138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19234-6666-2C42-A5C8-A7984C79EF2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9585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999067-F458-FE4B-B192-781C3FBFD4A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25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E7B020-28F3-CA45-A935-CAF95FFA63C8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2889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54C1B-F027-9147-A939-5382875B893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958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C73E9A-81DA-2345-83C7-CAD219923DA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7308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2FFD98-2026-7E4B-85F8-1F084EFDE6DA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FT%20Men%C3%BC.ppt#-1,1,Folie 1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4"/>
          <p:cNvSpPr>
            <a:spLocks noChangeArrowheads="1"/>
          </p:cNvSpPr>
          <p:nvPr/>
        </p:nvSpPr>
        <p:spPr bwMode="auto">
          <a:xfrm>
            <a:off x="457200" y="404813"/>
            <a:ext cx="8229600" cy="58324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7200" smtClean="0">
                <a:solidFill>
                  <a:srgbClr val="003366"/>
                </a:solidFill>
                <a:latin typeface="Arial Black" charset="0"/>
              </a:rPr>
              <a:t>Verläufe</a:t>
            </a:r>
            <a:endParaRPr lang="de-DE" altLang="de-DE" sz="7200" dirty="0" smtClean="0">
              <a:solidFill>
                <a:srgbClr val="003366"/>
              </a:solidFill>
              <a:latin typeface="Arial Black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7200" dirty="0" smtClean="0">
                <a:solidFill>
                  <a:srgbClr val="003366"/>
                </a:solidFill>
                <a:latin typeface="Arial Black" charset="0"/>
              </a:rPr>
              <a:t>Schienen</a:t>
            </a:r>
            <a:endParaRPr lang="de-DE" altLang="de-DE" sz="7200" dirty="0">
              <a:solidFill>
                <a:srgbClr val="003366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6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>
            <a:hlinkClick r:id="rId2" action="ppaction://hlinkpres?slideindex=1&amp;slidetitle=Folie 1" highlightClick="1"/>
          </p:cNvPr>
          <p:cNvSpPr>
            <a:spLocks noChangeAspect="1" noChangeArrowheads="1"/>
          </p:cNvSpPr>
          <p:nvPr/>
        </p:nvSpPr>
        <p:spPr bwMode="auto">
          <a:xfrm>
            <a:off x="8305800" y="152400"/>
            <a:ext cx="312738" cy="312738"/>
          </a:xfrm>
          <a:prstGeom prst="actionButtonHome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pic>
        <p:nvPicPr>
          <p:cNvPr id="14338" name="Bild 2" descr="17 Einphasiger Verlauf Rot-Grün.psd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95463"/>
            <a:ext cx="9142413" cy="506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68313" y="333375"/>
            <a:ext cx="82296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AT" altLang="de-DE">
                <a:solidFill>
                  <a:srgbClr val="003366"/>
                </a:solidFill>
                <a:latin typeface="Arial Black" charset="0"/>
              </a:rPr>
              <a:t>Zweiphasiger Verlauf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Bild 1" descr="18a Polyzyklischer Konflikt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9144000" cy="216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AutoShape 3"/>
          <p:cNvSpPr>
            <a:spLocks noChangeArrowheads="1"/>
          </p:cNvSpPr>
          <p:nvPr/>
        </p:nvSpPr>
        <p:spPr bwMode="auto">
          <a:xfrm>
            <a:off x="395288" y="374650"/>
            <a:ext cx="82296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AT" altLang="de-DE">
                <a:solidFill>
                  <a:srgbClr val="003366"/>
                </a:solidFill>
                <a:latin typeface="Arial Black" charset="0"/>
              </a:rPr>
              <a:t>Mehrphasiger Verlauf (polyzyklisch)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Bild 2" descr="19 Hängende Heilung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284538"/>
            <a:ext cx="914400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AutoShape 3"/>
          <p:cNvSpPr>
            <a:spLocks noChangeArrowheads="1"/>
          </p:cNvSpPr>
          <p:nvPr/>
        </p:nvSpPr>
        <p:spPr bwMode="auto">
          <a:xfrm>
            <a:off x="323850" y="244475"/>
            <a:ext cx="8496300" cy="533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de-AT" altLang="de-DE">
                <a:solidFill>
                  <a:srgbClr val="003366"/>
                </a:solidFill>
                <a:latin typeface="Arial Black" charset="0"/>
              </a:rPr>
              <a:t>Hängende Heilung – Betonung der Heilungsphasen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17 Einphasiger Verlauf Rot-Grün.psd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-26988"/>
            <a:ext cx="4038600" cy="2185988"/>
          </a:xfrm>
        </p:spPr>
      </p:pic>
      <p:pic>
        <p:nvPicPr>
          <p:cNvPr id="5" name="Inhaltsplatzhalter 4" descr="17 Einphasiger Verlauf Rot-Grün.psd"/>
          <p:cNvPicPr>
            <a:picLocks noGrp="1" noChangeAspect="1"/>
          </p:cNvPicPr>
          <p:nvPr>
            <p:ph sz="quarter" idx="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9525" y="4625975"/>
            <a:ext cx="4038600" cy="2187575"/>
          </a:xfrm>
        </p:spPr>
      </p:pic>
      <p:pic>
        <p:nvPicPr>
          <p:cNvPr id="17" name="Inhaltsplatzhalter 5" descr="17 Einphasiger Verlauf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322513"/>
            <a:ext cx="4038600" cy="2185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925" y="2924175"/>
            <a:ext cx="35274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Ein Ereignis</a:t>
            </a:r>
          </a:p>
          <a:p>
            <a:pPr>
              <a:defRPr/>
            </a:pPr>
            <a: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(Konflikt)</a:t>
            </a:r>
            <a:endParaRPr lang="de-AT" sz="4000" dirty="0">
              <a:solidFill>
                <a:schemeClr val="bg1"/>
              </a:solidFill>
              <a:latin typeface="Arial Black" charset="0"/>
              <a:ea typeface="ＭＳ Ｐゴシック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708400" y="2420938"/>
            <a:ext cx="1150938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779838" y="3500438"/>
            <a:ext cx="1152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635375" y="3789363"/>
            <a:ext cx="1368425" cy="10795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 descr="17 Einphasiger Verlauf Rot-Grün.psd"/>
          <p:cNvPicPr>
            <a:picLocks noGrp="1" noChangeAspect="1"/>
          </p:cNvPicPr>
          <p:nvPr>
            <p:ph sz="quarter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05400" y="-26988"/>
            <a:ext cx="4038600" cy="2185988"/>
          </a:xfrm>
        </p:spPr>
      </p:pic>
      <p:pic>
        <p:nvPicPr>
          <p:cNvPr id="5" name="Inhaltsplatzhalter 4" descr="17 Einphasiger Verlauf Rot-Grün.psd"/>
          <p:cNvPicPr>
            <a:picLocks noGrp="1" noChangeAspect="1"/>
          </p:cNvPicPr>
          <p:nvPr>
            <p:ph sz="quarter" idx="3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9525" y="4625975"/>
            <a:ext cx="4038600" cy="2187575"/>
          </a:xfrm>
        </p:spPr>
      </p:pic>
      <p:pic>
        <p:nvPicPr>
          <p:cNvPr id="17" name="Inhaltsplatzhalter 5" descr="17 Einphasiger Verlauf Rot-Grün.ps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2322513"/>
            <a:ext cx="4038600" cy="218598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-36513" y="3113088"/>
            <a:ext cx="385286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4000" dirty="0" err="1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EinRezidiv</a:t>
            </a:r>
            <a: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 </a:t>
            </a:r>
            <a:b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</a:br>
            <a:r>
              <a:rPr lang="de-AT" sz="4000" dirty="0">
                <a:solidFill>
                  <a:schemeClr val="bg1"/>
                </a:solidFill>
                <a:latin typeface="Arial Black" charset="0"/>
                <a:ea typeface="ＭＳ Ｐゴシック" charset="0"/>
              </a:rPr>
              <a:t>oder Schiene</a:t>
            </a:r>
            <a:endParaRPr lang="de-AT" sz="4000" dirty="0">
              <a:solidFill>
                <a:schemeClr val="bg1"/>
              </a:solidFill>
              <a:latin typeface="Arial Black" charset="0"/>
              <a:ea typeface="ＭＳ Ｐゴシック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3708400" y="2420938"/>
            <a:ext cx="1150938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779838" y="3500438"/>
            <a:ext cx="1152525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635375" y="3789363"/>
            <a:ext cx="1368425" cy="10795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Macintosh PowerPoint</Application>
  <PresentationFormat>Bildschirmpräsentation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ＭＳ Ｐゴシック</vt:lpstr>
      <vt:lpstr>Calibri</vt:lpstr>
      <vt:lpstr>Arial Black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2</cp:revision>
  <dcterms:created xsi:type="dcterms:W3CDTF">2019-09-27T09:48:39Z</dcterms:created>
  <dcterms:modified xsi:type="dcterms:W3CDTF">2019-09-27T09:49:59Z</dcterms:modified>
</cp:coreProperties>
</file>