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06" r:id="rId2"/>
    <p:sldId id="273" r:id="rId3"/>
    <p:sldId id="276" r:id="rId4"/>
    <p:sldId id="257" r:id="rId5"/>
    <p:sldId id="271" r:id="rId6"/>
    <p:sldId id="264" r:id="rId7"/>
    <p:sldId id="263" r:id="rId8"/>
    <p:sldId id="261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0"/>
    <p:restoredTop sz="94535"/>
  </p:normalViewPr>
  <p:slideViewPr>
    <p:cSldViewPr>
      <p:cViewPr varScale="1">
        <p:scale>
          <a:sx n="111" d="100"/>
          <a:sy n="111" d="100"/>
        </p:scale>
        <p:origin x="9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0A99FECC-24B3-314B-9BED-2D9946E7BA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A8F2F4FF-4098-F848-A53E-1E92242225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="" xmlns:a16="http://schemas.microsoft.com/office/drawing/2014/main" id="{C38FDFB4-88E1-4C44-91AB-C4EA70DD32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="" xmlns:a16="http://schemas.microsoft.com/office/drawing/2014/main" id="{3F0054A6-480B-FC43-A826-CC0C9BEB51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>
            <a:extLst>
              <a:ext uri="{FF2B5EF4-FFF2-40B4-BE49-F238E27FC236}">
                <a16:creationId xmlns="" xmlns:a16="http://schemas.microsoft.com/office/drawing/2014/main" id="{E5358C0F-F495-AC4D-9021-DDCEC0964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A91EA04-5231-8D46-AF98-2A9FBC32AFD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4546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E6F953D-09F6-A844-8374-EEBDED9E6736}" type="slidenum">
              <a:rPr lang="de-AT" altLang="de-DE"/>
              <a:pPr>
                <a:spcBef>
                  <a:spcPct val="0"/>
                </a:spcBef>
              </a:pPr>
              <a:t>6</a:t>
            </a:fld>
            <a:endParaRPr lang="de-AT" alt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3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487C-0FF9-3249-90CB-A8C4AFAE7F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874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8CE1-3872-D443-830A-939EB220C24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882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ECBC-47CE-6D41-9776-2C126997D20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9797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1C97-966F-F248-A309-9B77142CF15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412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C97D-51E9-A34B-8171-1640A28A8E8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902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D40D-1198-7146-9610-3596A4EB7D2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079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E580-3651-784F-B8F1-31BD28A522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3836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6F90-8E2D-994D-A986-B5A2D2D9347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22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08EA3-6D1D-7745-84E7-9736EC70978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3690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6FC1-41E3-6E4A-9DB6-6107B097416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12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9558C-142A-D24B-A9D9-B82D3E9C17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1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C566-6618-514E-91FF-19AA775F449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801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E2AC21-C13A-EB48-B9C8-658A32D8B0A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Muskeln</a:t>
            </a:r>
            <a:endParaRPr lang="de-DE" altLang="de-DE" sz="72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>Nervensystem</a:t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F6131-25D9-E44B-9B16-0C799A4B75A5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45E9CD-7A18-724E-A9CF-384DCD75229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A6204-53AB-B34A-B44A-EDC343F8A583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E1AAE4-1E62-3D4D-8BD6-36585219074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21CBA2-C983-B84E-B519-BB0239DF253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075CC-B129-684B-AF1E-12A2ED36746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D7E902-10C6-FB4B-B3F1-E85DC60D175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77E49-4A8A-7E41-92EE-C5DF2C7B7DC2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="" xmlns:a16="http://schemas.microsoft.com/office/drawing/2014/main" id="{56C3A60B-9A04-6046-AB17-E3F9A05AB496}"/>
              </a:ext>
            </a:extLst>
          </p:cNvPr>
          <p:cNvCxnSpPr/>
          <p:nvPr/>
        </p:nvCxnSpPr>
        <p:spPr>
          <a:xfrm flipV="1">
            <a:off x="5643563" y="3286125"/>
            <a:ext cx="20002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="" xmlns:a16="http://schemas.microsoft.com/office/drawing/2014/main" id="{0EC4725F-974C-C444-9ECC-550A099F0CD0}"/>
              </a:ext>
            </a:extLst>
          </p:cNvPr>
          <p:cNvCxnSpPr/>
          <p:nvPr/>
        </p:nvCxnSpPr>
        <p:spPr>
          <a:xfrm rot="16200000" flipV="1">
            <a:off x="6029325" y="3457575"/>
            <a:ext cx="142875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D0C74B52-5581-9147-AE16-D99F60096840}"/>
              </a:ext>
            </a:extLst>
          </p:cNvPr>
          <p:cNvCxnSpPr/>
          <p:nvPr/>
        </p:nvCxnSpPr>
        <p:spPr>
          <a:xfrm rot="5400000">
            <a:off x="5886451" y="2886075"/>
            <a:ext cx="285750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3B09C-04B9-6445-A188-D965F41C666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A0EDE-0D3A-BC4E-AAB7-5CB8DCD25526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827088" y="333375"/>
            <a:ext cx="3529012" cy="698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Muskeln</a:t>
            </a: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-92075"/>
            <a:ext cx="2160587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664C4-DC8C-A445-BEF1-66F137454F3B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64C42-CEFA-994D-936E-2705928FB78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340EB-89C8-9E47-96D3-AD08BB7DE24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D020E-E3C4-C248-A250-0480197A316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0D0AB9-BAE1-F14A-9C65-BFF5E9456765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8373BD-F94C-2A45-ADA3-67AE35962874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6462BC-677D-8347-A611-881AD1504813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316215-0771-DF45-B938-040617C2708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C7256-7128-D74F-B717-1F7BA4C4A7E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="" xmlns:a16="http://schemas.microsoft.com/office/drawing/2014/main" id="{128C136B-BE34-6349-97E1-F7AE9E989731}"/>
              </a:ext>
            </a:extLst>
          </p:cNvPr>
          <p:cNvCxnSpPr/>
          <p:nvPr/>
        </p:nvCxnSpPr>
        <p:spPr>
          <a:xfrm rot="5400000">
            <a:off x="5743575" y="3814763"/>
            <a:ext cx="214313" cy="14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="" xmlns:a16="http://schemas.microsoft.com/office/drawing/2014/main" id="{2CC1C5F8-F362-FF46-A920-886264549408}"/>
              </a:ext>
            </a:extLst>
          </p:cNvPr>
          <p:cNvCxnSpPr/>
          <p:nvPr/>
        </p:nvCxnSpPr>
        <p:spPr>
          <a:xfrm>
            <a:off x="5500688" y="4000500"/>
            <a:ext cx="20002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EF2E1-26D7-BC41-935B-BFA705F5809F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="" xmlns:a16="http://schemas.microsoft.com/office/drawing/2014/main" id="{63D70C8D-9652-DD41-A0BD-3253E3F85DDC}"/>
              </a:ext>
            </a:extLst>
          </p:cNvPr>
          <p:cNvCxnSpPr/>
          <p:nvPr/>
        </p:nvCxnSpPr>
        <p:spPr>
          <a:xfrm rot="5400000">
            <a:off x="5886451" y="3314700"/>
            <a:ext cx="214312" cy="14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="" xmlns:a16="http://schemas.microsoft.com/office/drawing/2014/main" id="{75BEE0CA-1E9B-8F4F-B0BF-2392CCB322BC}"/>
              </a:ext>
            </a:extLst>
          </p:cNvPr>
          <p:cNvCxnSpPr/>
          <p:nvPr/>
        </p:nvCxnSpPr>
        <p:spPr>
          <a:xfrm rot="10800000">
            <a:off x="4200525" y="4214813"/>
            <a:ext cx="22860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B36A3109-C226-1A4D-B8E3-AC598620602B}"/>
              </a:ext>
            </a:extLst>
          </p:cNvPr>
          <p:cNvCxnSpPr/>
          <p:nvPr/>
        </p:nvCxnSpPr>
        <p:spPr>
          <a:xfrm rot="16200000" flipV="1">
            <a:off x="3529012" y="4529138"/>
            <a:ext cx="214313" cy="14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="" xmlns:a16="http://schemas.microsoft.com/office/drawing/2014/main" id="{090F1ED9-DAF2-8D4A-9F5E-8C57E6748303}"/>
              </a:ext>
            </a:extLst>
          </p:cNvPr>
          <p:cNvCxnSpPr/>
          <p:nvPr/>
        </p:nvCxnSpPr>
        <p:spPr>
          <a:xfrm rot="10800000">
            <a:off x="6272213" y="3857625"/>
            <a:ext cx="157162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="" xmlns:a16="http://schemas.microsoft.com/office/drawing/2014/main" id="{5C495EB6-7634-B547-A4E4-F4EA53119EEF}"/>
              </a:ext>
            </a:extLst>
          </p:cNvPr>
          <p:cNvCxnSpPr/>
          <p:nvPr/>
        </p:nvCxnSpPr>
        <p:spPr>
          <a:xfrm>
            <a:off x="5357813" y="3714750"/>
            <a:ext cx="3429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="" xmlns:a16="http://schemas.microsoft.com/office/drawing/2014/main" id="{7CA210CD-DE32-C84F-8059-B7EF63CD7C1E}"/>
              </a:ext>
            </a:extLst>
          </p:cNvPr>
          <p:cNvCxnSpPr/>
          <p:nvPr/>
        </p:nvCxnSpPr>
        <p:spPr>
          <a:xfrm rot="5400000">
            <a:off x="3636169" y="2707481"/>
            <a:ext cx="357188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="" xmlns:a16="http://schemas.microsoft.com/office/drawing/2014/main" id="{2C9E370A-6DC0-BC45-B5DE-83BFBABC2C85}"/>
              </a:ext>
            </a:extLst>
          </p:cNvPr>
          <p:cNvCxnSpPr/>
          <p:nvPr/>
        </p:nvCxnSpPr>
        <p:spPr>
          <a:xfrm rot="10800000" flipV="1">
            <a:off x="4271963" y="3000375"/>
            <a:ext cx="300037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323850" y="115888"/>
            <a:ext cx="8507413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Lähmung, MS, ALS, Polio – Motorischer Konflikt</a:t>
            </a:r>
          </a:p>
        </p:txBody>
      </p:sp>
      <p:pic>
        <p:nvPicPr>
          <p:cNvPr id="17410" name="Picture 5" descr="Rampe für Rollstuhlfahre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890588"/>
            <a:ext cx="4194175" cy="585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99968-A69D-AB49-88BB-B8E03733AD6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="" xmlns:a16="http://schemas.microsoft.com/office/drawing/2014/main" id="{209E5202-7443-264D-8975-405BAF434E5A}"/>
              </a:ext>
            </a:extLst>
          </p:cNvPr>
          <p:cNvCxnSpPr/>
          <p:nvPr/>
        </p:nvCxnSpPr>
        <p:spPr>
          <a:xfrm flipV="1">
            <a:off x="5000625" y="3714750"/>
            <a:ext cx="34290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="" xmlns:a16="http://schemas.microsoft.com/office/drawing/2014/main" id="{8B509EB5-3D84-5546-900F-A30A483FEFC4}"/>
              </a:ext>
            </a:extLst>
          </p:cNvPr>
          <p:cNvCxnSpPr/>
          <p:nvPr/>
        </p:nvCxnSpPr>
        <p:spPr>
          <a:xfrm rot="10800000">
            <a:off x="6057900" y="3643313"/>
            <a:ext cx="30003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61618F03-1371-B94A-BE05-3B84B751F938}"/>
              </a:ext>
            </a:extLst>
          </p:cNvPr>
          <p:cNvCxnSpPr/>
          <p:nvPr/>
        </p:nvCxnSpPr>
        <p:spPr>
          <a:xfrm>
            <a:off x="5143500" y="3143250"/>
            <a:ext cx="271463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="" xmlns:a16="http://schemas.microsoft.com/office/drawing/2014/main" id="{5EA33B00-6014-A64E-B427-E9DDA1F963C6}"/>
              </a:ext>
            </a:extLst>
          </p:cNvPr>
          <p:cNvCxnSpPr/>
          <p:nvPr/>
        </p:nvCxnSpPr>
        <p:spPr>
          <a:xfrm rot="5400000">
            <a:off x="5707857" y="2993231"/>
            <a:ext cx="214312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F722D5-EA93-3849-90FB-69093C36BE7E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2A346-5CB7-3F4B-ACF7-C68A2E83ED8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D8EC95-5D24-C346-9001-84ADEFC47BB2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81FA0-C4F8-BC4D-A1F5-24820A7E547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213" y="242888"/>
            <a:ext cx="6078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Motorisches Rindenzentrum – Muskel-Innervation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>
            <a:off x="2039938" y="2565400"/>
            <a:ext cx="2316162" cy="931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4"/>
          <p:cNvCxnSpPr>
            <a:cxnSpLocks noChangeShapeType="1"/>
          </p:cNvCxnSpPr>
          <p:nvPr/>
        </p:nvCxnSpPr>
        <p:spPr bwMode="auto">
          <a:xfrm flipH="1">
            <a:off x="4787900" y="2420938"/>
            <a:ext cx="2557463" cy="1057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Motori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163" y="-674688"/>
            <a:ext cx="9248776" cy="849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Motorik, wiederkehrender Konflikt 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Marklager – Ernährung des Muskels</a:t>
            </a:r>
          </a:p>
        </p:txBody>
      </p:sp>
      <p:pic>
        <p:nvPicPr>
          <p:cNvPr id="22531" name="Inhaltsplatzhalter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962025"/>
            <a:ext cx="4830763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7 Pletsching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047750"/>
            <a:ext cx="8910637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Muskeltumor – Muskelsarkom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7 Pletsching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8064500" cy="5807075"/>
          </a:xfrm>
          <a:noFill/>
        </p:spPr>
      </p:pic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Muskelsarkom – Marklager - SWE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4"/>
          <p:cNvSpPr txBox="1">
            <a:spLocks noChangeArrowheads="1"/>
          </p:cNvSpPr>
          <p:nvPr/>
        </p:nvSpPr>
        <p:spPr bwMode="auto">
          <a:xfrm>
            <a:off x="500063" y="785813"/>
            <a:ext cx="84296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9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9600">
                <a:solidFill>
                  <a:schemeClr val="bg1"/>
                </a:solidFill>
              </a:rPr>
              <a:t>Frau, 80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7200">
                <a:solidFill>
                  <a:srgbClr val="FF0000"/>
                </a:solidFill>
              </a:rPr>
              <a:t>„Gehirnentzündung“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7200">
                <a:solidFill>
                  <a:srgbClr val="FF0000"/>
                </a:solidFill>
              </a:rPr>
              <a:t>  mit 30</a:t>
            </a:r>
          </a:p>
        </p:txBody>
      </p:sp>
      <p:sp>
        <p:nvSpPr>
          <p:cNvPr id="26626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1D088C-11F7-164E-8674-0D4929D53A7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Macintosh PowerPoint</Application>
  <PresentationFormat>Bildschirmpräsentation (4:3)</PresentationFormat>
  <Paragraphs>41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4</cp:revision>
  <dcterms:created xsi:type="dcterms:W3CDTF">2019-09-27T09:14:34Z</dcterms:created>
  <dcterms:modified xsi:type="dcterms:W3CDTF">2019-09-27T09:42:37Z</dcterms:modified>
</cp:coreProperties>
</file>