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14" r:id="rId2"/>
    <p:sldId id="257" r:id="rId3"/>
    <p:sldId id="311" r:id="rId4"/>
    <p:sldId id="299" r:id="rId5"/>
    <p:sldId id="312" r:id="rId6"/>
    <p:sldId id="306" r:id="rId7"/>
    <p:sldId id="307" r:id="rId8"/>
    <p:sldId id="308" r:id="rId9"/>
    <p:sldId id="309" r:id="rId10"/>
    <p:sldId id="302" r:id="rId11"/>
    <p:sldId id="303" r:id="rId12"/>
    <p:sldId id="304" r:id="rId13"/>
    <p:sldId id="293" r:id="rId14"/>
    <p:sldId id="305" r:id="rId15"/>
    <p:sldId id="300" r:id="rId16"/>
    <p:sldId id="262" r:id="rId17"/>
    <p:sldId id="274" r:id="rId18"/>
    <p:sldId id="294" r:id="rId19"/>
    <p:sldId id="298" r:id="rId20"/>
    <p:sldId id="310" r:id="rId21"/>
    <p:sldId id="297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/>
    <p:restoredTop sz="94609"/>
  </p:normalViewPr>
  <p:slideViewPr>
    <p:cSldViewPr>
      <p:cViewPr varScale="1">
        <p:scale>
          <a:sx n="111" d="100"/>
          <a:sy n="111" d="100"/>
        </p:scale>
        <p:origin x="1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xmlns="" id="{EC9092DF-6147-8F47-9511-B147B8917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E904E27-0B63-694E-9097-07CEF84581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7EC121-9CDA-EE40-9EF1-6EFE36C12271}" type="datetimeFigureOut">
              <a:rPr lang="de-DE" altLang="de-DE"/>
              <a:pPr>
                <a:defRPr/>
              </a:pPr>
              <a:t>27.09.19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xmlns="" id="{00B3A4D4-E50B-A048-A611-BB2F731A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xmlns="" id="{5C24920B-3B73-E34B-BC1C-BD32EEFEE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21F0104-AD48-6342-8B5E-D1594E40FD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3AD4311-57EE-AE4C-8182-D1FED6D6A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4B2F54-7EE7-0B4E-9ED6-3EC2AB04F2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4970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>
            <a:extLst>
              <a:ext uri="{FF2B5EF4-FFF2-40B4-BE49-F238E27FC236}">
                <a16:creationId xmlns:a16="http://schemas.microsoft.com/office/drawing/2014/main" xmlns="" id="{DABF8291-3CBD-FD45-A0FB-465899D40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izenplatzhalter 2">
            <a:extLst>
              <a:ext uri="{FF2B5EF4-FFF2-40B4-BE49-F238E27FC236}">
                <a16:creationId xmlns:a16="http://schemas.microsoft.com/office/drawing/2014/main" xmlns="" id="{92B5A614-3107-3B43-BBB1-76CF503BB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18435" name="Foliennummernplatzhalter 3">
            <a:extLst>
              <a:ext uri="{FF2B5EF4-FFF2-40B4-BE49-F238E27FC236}">
                <a16:creationId xmlns:a16="http://schemas.microsoft.com/office/drawing/2014/main" xmlns="" id="{98340A51-A003-7E49-9CBE-496A2B71A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871570-2AB5-C346-A0FA-13B7B626661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092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xmlns="" id="{B157142C-0167-4147-9932-EEF4DF0B8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FFEBFC-23AD-8B44-B0C2-C1CE447CEB52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196120F5-1723-5341-9750-309926EE52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3E6AB5-B544-1C42-BD7A-B5DD91A97A58}" type="slidenum">
              <a:rPr lang="de-AT" altLang="de-DE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AT" altLang="de-DE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EE1CBB0A-A8A8-9E4C-8AED-E5309D74D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2F4AB3ED-E297-7949-BE7C-AC28EF399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0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3A74E1-86F2-1645-B27E-0B1854A2C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FAD02A8-E425-474F-99C7-7DEFF9788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03F2714-8DEF-D346-B39C-7AF6FDAFC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1D24-3332-7046-80F9-330D6A9219B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279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3B2B8A-F60B-5B4E-9345-D45A2B9AC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76DB7A5-3554-6441-9556-A0A3CB053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6465EC-B5EB-4D43-B619-905636E54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DC52-4663-6941-8EDF-026F31A6E53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854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263C52-3C99-3540-B925-AC704E720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D5450A-A2CD-3444-A935-F972248A4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7E5AC9-F9E0-4540-BED9-726739E6C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B885-3A66-824A-A76B-0E75E6ED8F2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429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6966D25-64AE-B24C-A7F2-BC5854F50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C8CA252-D88E-6F4B-A040-30F19290E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C2468B7-387A-554A-BB61-F423F1489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CDF0-997A-364A-9A40-EC44DA2F232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0779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B03860C0-0D73-B947-B811-7C12AD25C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C609E0A-80BD-3240-B89E-15FA9D22A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69E16D1-E4C4-AB4A-ADB2-7234C4AA2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61BD-AE1D-5A43-96C4-9C4F0FD5D39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1546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EBE2FC8-1F70-1240-9A6B-8091845F0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A74866-22B6-E847-B82B-F37594211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DDC7A4-5E6F-0748-A3D8-39E1FE579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14D2-060B-1646-A4E5-55A1CDAD005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4506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E66095A-5A9C-854D-A415-7421CE7D0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4CAD8D9-3D52-304D-8D89-C0C6F8F66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2CEFFB-C666-0745-8D0C-963E0B110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6828-62D7-D945-87C3-3182C74055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9201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765C73-1DDE-AF4A-8FC5-15DD7A16A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2BA76C-0340-E34F-BF83-2DC5102A9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FCD0AF-81FC-5D4A-BC82-AEBDE0136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D59C-4560-1949-9B02-7A8DBDA6B0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728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2E69E99-173C-D549-A895-42E11533B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233CFF7-7BA5-2948-ADFB-5D2F9D13F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4E77A4A-8653-9148-AC73-F9A841ED4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65CC-BBC8-BA44-9378-1BB85043AF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127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98E2696-AF75-2E4B-8985-0B1086349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C074C99-7F22-834D-A2F1-4C37E55D2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D77F862-DDEA-0E4C-A96C-D88BA4898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B7F0-4302-C643-9332-186FDF716D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07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025A737-14A3-5543-9316-56CBF68EB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3293DE0-3B8A-6F48-B4C9-4E3A3C7A9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6EA1419-59AF-9046-84D8-48A754BDE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4021-401C-9C44-B468-9093FA88C1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265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14F3C9-57FB-C646-B08C-4C152E284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87E32F-8449-6B4A-851A-D7878EA6D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336028-42B2-354A-A055-EED2D4EAF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56A7-6320-6B4D-B6F2-0D9CF7EC14E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305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AD0DB7-6A41-8949-B4EA-761091317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F99393-4DEC-A848-930E-0C0992124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C721BE-558F-C14C-9286-C31AD7E89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EDC8-6B87-3B49-9E1D-F267F8E42AA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512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5397652-29EC-D64C-B241-7313AEED9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A57799D-3FF6-E647-AB75-DA28718C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45604A1-BCFF-F74B-9708-5DC6EC1390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EB123E9-7E32-F044-B6A2-B35406DB9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16025ED-CB6D-894B-9E39-2E6865C4BE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3FD9389-9D02-F442-922C-65C424BF0AE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hyperlink" Target="FT%20Men%C3%BC.ppt#-1,1,Folie 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T%20Men%C3%BC.ppt#-1,1,Folie 1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hyperlink" Target="FT%20Men%C3%BC.ppt#-1,1,Folie 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hyperlink" Target="FT%20Men%C3%BC.ppt#-1,1,Folie 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hyperlink" Target="FT%20Men%C3%BC.ppt#-1,1,Folie 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hyperlink" Target="FT%20Men%C3%BC.ppt#-1,1,Folie 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hyperlink" Target="FT%20Men%C3%BC.ppt#-1,1,Folie 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hyperlink" Target="FT%20Men%C3%BC.ppt#-1,1,Folie 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>
            <a:extLst>
              <a:ext uri="{FF2B5EF4-FFF2-40B4-BE49-F238E27FC236}">
                <a16:creationId xmlns:a16="http://schemas.microsoft.com/office/drawing/2014/main" xmlns="" id="{7F7C50FD-104D-EB4F-8479-604F1F0C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7200" dirty="0" smtClean="0">
                <a:solidFill>
                  <a:srgbClr val="003366"/>
                </a:solidFill>
                <a:latin typeface="Arial Black" panose="020B0604020202020204" pitchFamily="34" charset="0"/>
              </a:rPr>
              <a:t>Knochen</a:t>
            </a:r>
            <a:endParaRPr lang="de-AT" altLang="de-DE" sz="7200" dirty="0">
              <a:solidFill>
                <a:srgbClr val="003366"/>
              </a:solidFill>
              <a:latin typeface="Arial Black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7200" dirty="0">
                <a:solidFill>
                  <a:srgbClr val="003366"/>
                </a:solidFill>
                <a:latin typeface="Arial Black" panose="020B0604020202020204" pitchFamily="34" charset="0"/>
              </a:rPr>
              <a:t>Gelenke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7200" smtClean="0">
                <a:solidFill>
                  <a:srgbClr val="003366"/>
                </a:solidFill>
                <a:latin typeface="Arial Black" panose="020B0604020202020204" pitchFamily="34" charset="0"/>
              </a:rPr>
              <a:t>Bänder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7200" smtClean="0">
                <a:solidFill>
                  <a:srgbClr val="003366"/>
                </a:solidFill>
                <a:latin typeface="Arial Black" panose="020B0604020202020204" pitchFamily="34" charset="0"/>
              </a:rPr>
              <a:t>Sehnen</a:t>
            </a:r>
            <a:endParaRPr lang="de-AT" altLang="de-DE" sz="7200" dirty="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 2" descr="konochenaufbau.png">
            <a:extLst>
              <a:ext uri="{FF2B5EF4-FFF2-40B4-BE49-F238E27FC236}">
                <a16:creationId xmlns:a16="http://schemas.microsoft.com/office/drawing/2014/main" xmlns="" id="{7906F54F-7B4E-8F4B-83F5-A4C0343A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936625"/>
            <a:ext cx="91360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AutoShape 3">
            <a:extLst>
              <a:ext uri="{FF2B5EF4-FFF2-40B4-BE49-F238E27FC236}">
                <a16:creationId xmlns:a16="http://schemas.microsoft.com/office/drawing/2014/main" xmlns="" id="{9539716F-3D1F-C940-92BB-39137FA2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19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Aufbau Röhrenknochen: Rinde, Mark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2" descr="Markknochen-1.jpg">
            <a:extLst>
              <a:ext uri="{FF2B5EF4-FFF2-40B4-BE49-F238E27FC236}">
                <a16:creationId xmlns:a16="http://schemas.microsoft.com/office/drawing/2014/main" xmlns="" id="{756AF4D6-55C3-3542-A263-30D213E7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-44450"/>
            <a:ext cx="7726362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3">
            <a:extLst>
              <a:ext uri="{FF2B5EF4-FFF2-40B4-BE49-F238E27FC236}">
                <a16:creationId xmlns:a16="http://schemas.microsoft.com/office/drawing/2014/main" xmlns="" id="{FAE23E98-C468-914F-8071-B2AEF85E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19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Röhrenknochen: Rinde, Mark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 1" descr="osteoporose-osteoporosezentrum-muenchen-osteoporosezentrum-muenchen-dr-med-radspieler-knochendichtemessung-knochendichte-diagnostik-3-dimensionale-baelkchenstruktur-des-knochens-struktur-der-knoche_cu1519w340h187.jpg">
            <a:extLst>
              <a:ext uri="{FF2B5EF4-FFF2-40B4-BE49-F238E27FC236}">
                <a16:creationId xmlns:a16="http://schemas.microsoft.com/office/drawing/2014/main" xmlns="" id="{9A3AB591-9848-B048-ADF7-75D84832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AutoShape 3">
            <a:extLst>
              <a:ext uri="{FF2B5EF4-FFF2-40B4-BE49-F238E27FC236}">
                <a16:creationId xmlns:a16="http://schemas.microsoft.com/office/drawing/2014/main" xmlns="" id="{A74CF900-E47A-A54D-970B-3B76BC3C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19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Links gesund, rechts Osteolyse (konfliktaktiv)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>
            <a:extLst>
              <a:ext uri="{FF2B5EF4-FFF2-40B4-BE49-F238E27FC236}">
                <a16:creationId xmlns:a16="http://schemas.microsoft.com/office/drawing/2014/main" xmlns="" id="{D582AF22-6ABB-464A-AE04-D4B600C06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Knochen – aktive Phase, Heilungsphase</a:t>
            </a: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xmlns="" id="{BBDA10FE-DC43-1744-9CD6-A44B680ADB8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036638"/>
          <a:ext cx="3313113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CorelPhotoPaint.Image.10" r:id="rId3" imgW="4330700" imgH="2844800" progId="CorelPhotoPaint.Image.10">
                  <p:embed/>
                </p:oleObj>
              </mc:Choice>
              <mc:Fallback>
                <p:oleObj name="CorelPhotoPaint.Image.10" r:id="rId3" imgW="4330700" imgH="2844800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36638"/>
                        <a:ext cx="3313113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xmlns="" id="{B33F49DF-7FD7-9443-9E41-D1819A52709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64125" y="1098550"/>
          <a:ext cx="320675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CorelPhotoPaint.Image.10" r:id="rId5" imgW="4267200" imgH="2908300" progId="CorelPhotoPaint.Image.10">
                  <p:embed/>
                </p:oleObj>
              </mc:Choice>
              <mc:Fallback>
                <p:oleObj name="CorelPhotoPaint.Image.10" r:id="rId5" imgW="4267200" imgH="2908300" progId="CorelPhotoPaint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098550"/>
                        <a:ext cx="320675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Bild 2" descr="17 Einphasiger Verlauf Rot-Grün.psd">
            <a:extLst>
              <a:ext uri="{FF2B5EF4-FFF2-40B4-BE49-F238E27FC236}">
                <a16:creationId xmlns:a16="http://schemas.microsoft.com/office/drawing/2014/main" xmlns="" id="{15724BBD-3FA3-674E-9108-2AD026269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7588"/>
            <a:ext cx="9144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 2" descr="2 Schädel-Osteolysen .jpg">
            <a:extLst>
              <a:ext uri="{FF2B5EF4-FFF2-40B4-BE49-F238E27FC236}">
                <a16:creationId xmlns:a16="http://schemas.microsoft.com/office/drawing/2014/main" xmlns="" id="{BA7D72E3-8C6D-1540-BF51-700EC2058B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-260350"/>
            <a:ext cx="7123113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000F95D2-7B4D-9248-BD71-E8D532254D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4819" name="Text Box 11">
            <a:extLst>
              <a:ext uri="{FF2B5EF4-FFF2-40B4-BE49-F238E27FC236}">
                <a16:creationId xmlns:a16="http://schemas.microsoft.com/office/drawing/2014/main" xmlns="" id="{164A6492-54C8-524A-8E99-ADA03347F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34820" name="AutoShape 13">
            <a:extLst>
              <a:ext uri="{FF2B5EF4-FFF2-40B4-BE49-F238E27FC236}">
                <a16:creationId xmlns:a16="http://schemas.microsoft.com/office/drawing/2014/main" xmlns="" id="{8BD7F3DD-53DE-8240-8EE2-B1C587241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 (Knochenfenster): Osteolysen 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 Schädelknochens, aktiver Konflikt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1" descr="EIDHERR,_DOROTHEA0052.BMP">
            <a:extLst>
              <a:ext uri="{FF2B5EF4-FFF2-40B4-BE49-F238E27FC236}">
                <a16:creationId xmlns:a16="http://schemas.microsoft.com/office/drawing/2014/main" xmlns="" id="{9EE52E93-8CEA-994D-8431-0D098808A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1890713"/>
            <a:ext cx="10882313" cy="108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AutoShape 3">
            <a:extLst>
              <a:ext uri="{FF2B5EF4-FFF2-40B4-BE49-F238E27FC236}">
                <a16:creationId xmlns:a16="http://schemas.microsoft.com/office/drawing/2014/main" xmlns="" id="{D9F3CB36-F4B2-164E-BEA5-3FCA85A4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91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Osteolyse Stirnbein – aktiver Selbstwertkonflikt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>
            <a:extLst>
              <a:ext uri="{FF2B5EF4-FFF2-40B4-BE49-F238E27FC236}">
                <a16:creationId xmlns:a16="http://schemas.microsoft.com/office/drawing/2014/main" xmlns="" id="{1246F779-3C83-044D-8931-6AE649783D2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CorelPhotoPaint.Image.10" r:id="rId3" imgW="5588000" imgH="4089400" progId="CorelPhotoPaint.Image.10">
                  <p:embed/>
                </p:oleObj>
              </mc:Choice>
              <mc:Fallback>
                <p:oleObj name="CorelPhotoPaint.Image.10" r:id="rId3" imgW="5588000" imgH="4089400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AutoShape 3">
            <a:extLst>
              <a:ext uri="{FF2B5EF4-FFF2-40B4-BE49-F238E27FC236}">
                <a16:creationId xmlns:a16="http://schemas.microsoft.com/office/drawing/2014/main" xmlns="" id="{41BC1B91-2D2B-024B-97D1-F7238242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Oberschenkelknochen in Heilung</a:t>
            </a:r>
            <a:endParaRPr lang="de-AT" altLang="de-DE" sz="2400">
              <a:solidFill>
                <a:srgbClr val="A50021"/>
              </a:solidFill>
              <a:latin typeface="Arial Black" panose="020B0604020202020204" pitchFamily="34" charset="0"/>
            </a:endParaRPr>
          </a:p>
        </p:txBody>
      </p:sp>
      <p:cxnSp>
        <p:nvCxnSpPr>
          <p:cNvPr id="36867" name="Gerade Verbindung mit Pfeil 3">
            <a:extLst>
              <a:ext uri="{FF2B5EF4-FFF2-40B4-BE49-F238E27FC236}">
                <a16:creationId xmlns:a16="http://schemas.microsoft.com/office/drawing/2014/main" xmlns="" id="{307A92B5-C3FA-014E-A222-527F2FDCF8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205038"/>
            <a:ext cx="1492250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>
            <a:extLst>
              <a:ext uri="{FF2B5EF4-FFF2-40B4-BE49-F238E27FC236}">
                <a16:creationId xmlns:a16="http://schemas.microsoft.com/office/drawing/2014/main" xmlns="" id="{F9FA9802-2A65-AA45-AAE6-8D92DF60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8600"/>
            <a:ext cx="829151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Gicht – SBS von Knochen + Nierensammelrohre</a:t>
            </a:r>
            <a:endParaRPr lang="de-AT" altLang="de-DE" sz="240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37890" name="Picture 4" descr="Gichtfinger 001">
            <a:extLst>
              <a:ext uri="{FF2B5EF4-FFF2-40B4-BE49-F238E27FC236}">
                <a16:creationId xmlns:a16="http://schemas.microsoft.com/office/drawing/2014/main" xmlns="" id="{C7AB2E66-3E3C-DC41-A770-7990581F195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998538"/>
            <a:ext cx="7561262" cy="56705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>
            <a:extLst>
              <a:ext uri="{FF2B5EF4-FFF2-40B4-BE49-F238E27FC236}">
                <a16:creationId xmlns:a16="http://schemas.microsoft.com/office/drawing/2014/main" xmlns="" id="{812AA23D-DC9E-9D4B-8E64-9EC23D42C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Rheuma – Periostsensorik – Brutaler Trennungsk.</a:t>
            </a:r>
            <a:endParaRPr lang="de-AT" altLang="de-DE" sz="240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38914" name="Picture 6" descr="attachment">
            <a:extLst>
              <a:ext uri="{FF2B5EF4-FFF2-40B4-BE49-F238E27FC236}">
                <a16:creationId xmlns:a16="http://schemas.microsoft.com/office/drawing/2014/main" xmlns="" id="{08FBE803-ACB7-EB40-9D7C-1E38BCADBEF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8856662" cy="50768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1">
            <a:extLst>
              <a:ext uri="{FF2B5EF4-FFF2-40B4-BE49-F238E27FC236}">
                <a16:creationId xmlns:a16="http://schemas.microsoft.com/office/drawing/2014/main" xmlns="" id="{F0373D26-0C96-D74E-B247-1A7D86CC51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2">
            <a:extLst>
              <a:ext uri="{FF2B5EF4-FFF2-40B4-BE49-F238E27FC236}">
                <a16:creationId xmlns:a16="http://schemas.microsoft.com/office/drawing/2014/main" xmlns="" id="{400FF0C0-DA04-4348-85B9-F5AF2361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Großhirnrinde – Knochenhaut (Periost)</a:t>
            </a:r>
            <a:endParaRPr lang="de-AT" altLang="de-DE" sz="240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cxnSp>
        <p:nvCxnSpPr>
          <p:cNvPr id="20484" name="Gerade Verbindung mit Pfeil 2">
            <a:extLst>
              <a:ext uri="{FF2B5EF4-FFF2-40B4-BE49-F238E27FC236}">
                <a16:creationId xmlns:a16="http://schemas.microsoft.com/office/drawing/2014/main" xmlns="" id="{B6E07892-B3E5-4D4B-BD25-D6FDB5377A9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87900" y="4797425"/>
            <a:ext cx="2087563" cy="151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Gerade Verbindung mit Pfeil 8">
            <a:extLst>
              <a:ext uri="{FF2B5EF4-FFF2-40B4-BE49-F238E27FC236}">
                <a16:creationId xmlns:a16="http://schemas.microsoft.com/office/drawing/2014/main" xmlns="" id="{52BF34D8-A29E-2B44-8780-958C11F8F70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4797425"/>
            <a:ext cx="2189163" cy="1223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6DDA1230-E833-514F-B86D-7ABB3F8EE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0" name="Text Box 11">
            <a:extLst>
              <a:ext uri="{FF2B5EF4-FFF2-40B4-BE49-F238E27FC236}">
                <a16:creationId xmlns:a16="http://schemas.microsoft.com/office/drawing/2014/main" xmlns="" id="{26622112-1E01-A348-B334-FBBEE6D80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cxnSp>
        <p:nvCxnSpPr>
          <p:cNvPr id="17411" name="Gerade Verbindung mit Pfeil 4">
            <a:extLst>
              <a:ext uri="{FF2B5EF4-FFF2-40B4-BE49-F238E27FC236}">
                <a16:creationId xmlns:a16="http://schemas.microsoft.com/office/drawing/2014/main" xmlns="" id="{76BC8228-E8FA-BF46-A5DD-F79663FC6D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4913" y="638175"/>
            <a:ext cx="7207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AutoShape 3">
            <a:extLst>
              <a:ext uri="{FF2B5EF4-FFF2-40B4-BE49-F238E27FC236}">
                <a16:creationId xmlns:a16="http://schemas.microsoft.com/office/drawing/2014/main" xmlns="" id="{8B68483A-2C8B-024D-BA71-C585B034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4813"/>
            <a:ext cx="3671888" cy="1479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Knochen,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Gelenke,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Bänder, Sehnen</a:t>
            </a:r>
          </a:p>
        </p:txBody>
      </p:sp>
      <p:pic>
        <p:nvPicPr>
          <p:cNvPr id="17413" name="Bild 1">
            <a:extLst>
              <a:ext uri="{FF2B5EF4-FFF2-40B4-BE49-F238E27FC236}">
                <a16:creationId xmlns:a16="http://schemas.microsoft.com/office/drawing/2014/main" xmlns="" id="{57AAD813-8327-CB41-B50A-68650ACA60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-63500"/>
            <a:ext cx="3024188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2" descr="Marklagerödem, Nierenbecken.jpg">
            <a:extLst>
              <a:ext uri="{FF2B5EF4-FFF2-40B4-BE49-F238E27FC236}">
                <a16:creationId xmlns:a16="http://schemas.microsoft.com/office/drawing/2014/main" xmlns="" id="{81D19C7A-B3D5-0543-81CE-4295723CAA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33438"/>
            <a:ext cx="6913563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ACDF3AFB-7006-344F-81E2-6489835D22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4579" name="Text Box 11">
            <a:extLst>
              <a:ext uri="{FF2B5EF4-FFF2-40B4-BE49-F238E27FC236}">
                <a16:creationId xmlns:a16="http://schemas.microsoft.com/office/drawing/2014/main" xmlns="" id="{AAB69AB2-0B61-9144-8038-C97894FC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4580" name="AutoShape 13">
            <a:extLst>
              <a:ext uri="{FF2B5EF4-FFF2-40B4-BE49-F238E27FC236}">
                <a16:creationId xmlns:a16="http://schemas.microsoft.com/office/drawing/2014/main" xmlns="" id="{11183703-F069-F04A-94F9-2F1C56CD6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CCT: Marklagerödem (dunkle Bereiche) </a:t>
            </a:r>
            <a:b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</a:b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– Heilungsphase + Herd Blase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>
            <a:hlinkClick r:id="rId2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0D8FA23B-65FE-584A-B3C7-88935A955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58" name="Text Box 11">
            <a:extLst>
              <a:ext uri="{FF2B5EF4-FFF2-40B4-BE49-F238E27FC236}">
                <a16:creationId xmlns:a16="http://schemas.microsoft.com/office/drawing/2014/main" xmlns="" id="{E4DB0C1D-BBAF-F447-996A-9A38334D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19459" name="AutoShape 13">
            <a:extLst>
              <a:ext uri="{FF2B5EF4-FFF2-40B4-BE49-F238E27FC236}">
                <a16:creationId xmlns:a16="http://schemas.microsoft.com/office/drawing/2014/main" xmlns="" id="{A97AB3AB-F2F3-2C44-9C1C-379E635F4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Schultergelenk mit Knochenhaut (Rot) </a:t>
            </a:r>
          </a:p>
        </p:txBody>
      </p:sp>
      <p:pic>
        <p:nvPicPr>
          <p:cNvPr id="19460" name="Bild 1">
            <a:extLst>
              <a:ext uri="{FF2B5EF4-FFF2-40B4-BE49-F238E27FC236}">
                <a16:creationId xmlns:a16="http://schemas.microsoft.com/office/drawing/2014/main" xmlns="" id="{5D95206A-1205-3F46-8D4A-2EAD9CCAA4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69963"/>
            <a:ext cx="4802187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>
            <a:hlinkClick r:id="rId2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CFCAD765-3920-3B49-8D67-97A07C77A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0" name="Text Box 11">
            <a:extLst>
              <a:ext uri="{FF2B5EF4-FFF2-40B4-BE49-F238E27FC236}">
                <a16:creationId xmlns:a16="http://schemas.microsoft.com/office/drawing/2014/main" xmlns="" id="{DE29D7B2-8F88-8F4C-B773-8D0E689C6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pic>
        <p:nvPicPr>
          <p:cNvPr id="22531" name="Bild 2" descr="Sensorik aktiv, postsensorik rez.jpg">
            <a:extLst>
              <a:ext uri="{FF2B5EF4-FFF2-40B4-BE49-F238E27FC236}">
                <a16:creationId xmlns:a16="http://schemas.microsoft.com/office/drawing/2014/main" xmlns="" id="{A01529A1-EA1C-C448-B751-DAD1CA97C1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480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13">
            <a:extLst>
              <a:ext uri="{FF2B5EF4-FFF2-40B4-BE49-F238E27FC236}">
                <a16:creationId xmlns:a16="http://schemas.microsoft.com/office/drawing/2014/main" xmlns="" id="{44ADDCBB-994F-9448-9FB5-A040B609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CCT: Oben Sensorik, unten Postsensorik, </a:t>
            </a:r>
            <a:b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</a:b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wiederkehrende Konflikte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>
            <a:extLst>
              <a:ext uri="{FF2B5EF4-FFF2-40B4-BE49-F238E27FC236}">
                <a16:creationId xmlns:a16="http://schemas.microsoft.com/office/drawing/2014/main" xmlns="" id="{3D7718F5-277F-F943-BAF0-147A086B6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Großhirnmarklager – Knochen, Gelenke</a:t>
            </a:r>
            <a:endParaRPr lang="de-AT" altLang="de-DE" sz="2400">
              <a:solidFill>
                <a:srgbClr val="003366"/>
              </a:solidFill>
              <a:latin typeface="Arial Black" panose="020B0604020202020204" pitchFamily="34" charset="0"/>
            </a:endParaRPr>
          </a:p>
        </p:txBody>
      </p:sp>
      <p:pic>
        <p:nvPicPr>
          <p:cNvPr id="23555" name="Bild 1">
            <a:extLst>
              <a:ext uri="{FF2B5EF4-FFF2-40B4-BE49-F238E27FC236}">
                <a16:creationId xmlns:a16="http://schemas.microsoft.com/office/drawing/2014/main" xmlns="" id="{DD94855B-8267-4540-B2D0-036122177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814388"/>
            <a:ext cx="4989513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1" descr="Hüfte .jpg">
            <a:extLst>
              <a:ext uri="{FF2B5EF4-FFF2-40B4-BE49-F238E27FC236}">
                <a16:creationId xmlns:a16="http://schemas.microsoft.com/office/drawing/2014/main" xmlns="" id="{E30EEEB9-DC56-DD47-A6A8-08254EED2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013" y="4587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E69B77E6-D7E8-2443-BB38-D42D486E5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5603" name="Text Box 11">
            <a:extLst>
              <a:ext uri="{FF2B5EF4-FFF2-40B4-BE49-F238E27FC236}">
                <a16:creationId xmlns:a16="http://schemas.microsoft.com/office/drawing/2014/main" xmlns="" id="{98BCA080-E878-AA42-AB32-02F3D52E1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5604" name="AutoShape 13">
            <a:extLst>
              <a:ext uri="{FF2B5EF4-FFF2-40B4-BE49-F238E27FC236}">
                <a16:creationId xmlns:a16="http://schemas.microsoft.com/office/drawing/2014/main" xmlns="" id="{329D4FFF-F3EA-8E4E-A949-532FD2CFE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CCT: Marklager Hüfte, wiederkehrender Konflikt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2" descr="HWS.jpg">
            <a:extLst>
              <a:ext uri="{FF2B5EF4-FFF2-40B4-BE49-F238E27FC236}">
                <a16:creationId xmlns:a16="http://schemas.microsoft.com/office/drawing/2014/main" xmlns="" id="{A6E324D5-114F-E943-A76F-8A6BC5E15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31813"/>
            <a:ext cx="6183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56111F71-8A8C-BD48-A2CC-0A23CDAEC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7" name="Text Box 11">
            <a:extLst>
              <a:ext uri="{FF2B5EF4-FFF2-40B4-BE49-F238E27FC236}">
                <a16:creationId xmlns:a16="http://schemas.microsoft.com/office/drawing/2014/main" xmlns="" id="{C6F2CB67-3E8A-8C45-9DD3-EFEBD189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6628" name="AutoShape 13">
            <a:extLst>
              <a:ext uri="{FF2B5EF4-FFF2-40B4-BE49-F238E27FC236}">
                <a16:creationId xmlns:a16="http://schemas.microsoft.com/office/drawing/2014/main" xmlns="" id="{FD30AE1B-6EC1-AB47-8C7B-2AA0E65A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CCT: Marklager HWS, wiederkehrender Konflikt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2" descr="BWS.jpg">
            <a:extLst>
              <a:ext uri="{FF2B5EF4-FFF2-40B4-BE49-F238E27FC236}">
                <a16:creationId xmlns:a16="http://schemas.microsoft.com/office/drawing/2014/main" xmlns="" id="{59A5FB6B-3A4B-1149-94E4-AE714A52E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-723900"/>
            <a:ext cx="7561262" cy="98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EC329A88-7713-C04E-B9C0-DFB55E760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7651" name="Text Box 11">
            <a:extLst>
              <a:ext uri="{FF2B5EF4-FFF2-40B4-BE49-F238E27FC236}">
                <a16:creationId xmlns:a16="http://schemas.microsoft.com/office/drawing/2014/main" xmlns="" id="{6B8E5037-9559-CF45-BCB5-1C3AC464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7652" name="AutoShape 13">
            <a:extLst>
              <a:ext uri="{FF2B5EF4-FFF2-40B4-BE49-F238E27FC236}">
                <a16:creationId xmlns:a16="http://schemas.microsoft.com/office/drawing/2014/main" xmlns="" id="{24EA72CA-DDF1-2F42-BAF1-2A72D34E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CCT: Marklager BWS, aktiver Konflikt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2" descr="Hüfte, Kreuzbein.jpg">
            <a:extLst>
              <a:ext uri="{FF2B5EF4-FFF2-40B4-BE49-F238E27FC236}">
                <a16:creationId xmlns:a16="http://schemas.microsoft.com/office/drawing/2014/main" xmlns="" id="{25ADC9A3-7C40-A248-A663-F18C42AB6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31813"/>
            <a:ext cx="723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89713463-2428-D048-B12A-33ABE61EBC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8675" name="Text Box 11">
            <a:extLst>
              <a:ext uri="{FF2B5EF4-FFF2-40B4-BE49-F238E27FC236}">
                <a16:creationId xmlns:a16="http://schemas.microsoft.com/office/drawing/2014/main" xmlns="" id="{4A65FCB1-B2BD-9041-A07E-EA9E5E1F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8676" name="AutoShape 13">
            <a:extLst>
              <a:ext uri="{FF2B5EF4-FFF2-40B4-BE49-F238E27FC236}">
                <a16:creationId xmlns:a16="http://schemas.microsoft.com/office/drawing/2014/main" xmlns="" id="{A76B1BB9-5ED4-8448-B13D-5F12BCA42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CCT: Marklager Hüfte, wiederkehrender Konflikt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Arm, Schulter.jpg">
            <a:extLst>
              <a:ext uri="{FF2B5EF4-FFF2-40B4-BE49-F238E27FC236}">
                <a16:creationId xmlns:a16="http://schemas.microsoft.com/office/drawing/2014/main" xmlns="" id="{ED772A3F-3FB3-0344-8FF0-0AE4A76B4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22325"/>
            <a:ext cx="67691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3">
            <a:hlinkClick r:id="rId3" action="ppaction://hlinkpres?slideindex=1&amp;slidetitle=Folie 1" highlightClick="1"/>
            <a:extLst>
              <a:ext uri="{FF2B5EF4-FFF2-40B4-BE49-F238E27FC236}">
                <a16:creationId xmlns:a16="http://schemas.microsoft.com/office/drawing/2014/main" xmlns="" id="{23DF93F1-DF2C-364E-B496-1DE651ACD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9699" name="Text Box 11">
            <a:extLst>
              <a:ext uri="{FF2B5EF4-FFF2-40B4-BE49-F238E27FC236}">
                <a16:creationId xmlns:a16="http://schemas.microsoft.com/office/drawing/2014/main" xmlns="" id="{4B47BAA1-2562-4C4D-9831-1ABEA7B9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57200"/>
            <a:ext cx="285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panose="020B0703020202090204" pitchFamily="34" charset="0"/>
                <a:sym typeface="Wingdings" pitchFamily="2" charset="2"/>
              </a:rPr>
              <a:t>Skelett - Übersicht</a:t>
            </a:r>
            <a:endParaRPr lang="de-AT" altLang="de-DE" sz="2400" b="1">
              <a:latin typeface="Trebuchet MS" panose="020B0703020202090204" pitchFamily="34" charset="0"/>
            </a:endParaRPr>
          </a:p>
        </p:txBody>
      </p:sp>
      <p:sp>
        <p:nvSpPr>
          <p:cNvPr id="29700" name="AutoShape 13">
            <a:extLst>
              <a:ext uri="{FF2B5EF4-FFF2-40B4-BE49-F238E27FC236}">
                <a16:creationId xmlns:a16="http://schemas.microsoft.com/office/drawing/2014/main" xmlns="" id="{FDBA7687-58D0-4842-B526-2232B06F8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panose="020B0604020202020204" pitchFamily="34" charset="0"/>
              </a:rPr>
              <a:t>CCT: Marklager Schulte, wiederkehrender 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Bildschirmpräsentation (4:3)</PresentationFormat>
  <Paragraphs>40</Paragraphs>
  <Slides>21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Times New Roman</vt:lpstr>
      <vt:lpstr>Trebuchet MS</vt:lpstr>
      <vt:lpstr>Wingdings</vt:lpstr>
      <vt:lpstr>Standarddesign</vt:lpstr>
      <vt:lpstr>CorelPhotoPaint.Image.10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6</cp:revision>
  <dcterms:created xsi:type="dcterms:W3CDTF">2017-08-19T15:36:54Z</dcterms:created>
  <dcterms:modified xsi:type="dcterms:W3CDTF">2019-09-27T09:13:11Z</dcterms:modified>
</cp:coreProperties>
</file>