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8" r:id="rId2"/>
    <p:sldId id="258" r:id="rId3"/>
    <p:sldId id="261" r:id="rId4"/>
    <p:sldId id="259" r:id="rId5"/>
    <p:sldId id="262" r:id="rId6"/>
    <p:sldId id="260" r:id="rId7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0"/>
    <p:restoredTop sz="94648"/>
  </p:normalViewPr>
  <p:slideViewPr>
    <p:cSldViewPr>
      <p:cViewPr varScale="1">
        <p:scale>
          <a:sx n="112" d="100"/>
          <a:sy n="112" d="100"/>
        </p:scale>
        <p:origin x="16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9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Textmasterformate durch Klicken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6150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54A174A-D4C4-0A4A-96C9-D7CA4D8CAB6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76867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Notizenplatzhalte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 altLang="de-DE">
              <a:latin typeface="Arial" charset="0"/>
              <a:ea typeface="ＭＳ Ｐゴシック" charset="-128"/>
            </a:endParaRPr>
          </a:p>
        </p:txBody>
      </p:sp>
      <p:sp>
        <p:nvSpPr>
          <p:cNvPr id="17411" name="Foliennummernplatzhalt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962E63C-29FB-304F-A92A-78A705E0E309}" type="slidenum">
              <a:rPr lang="de-AT" altLang="de-DE"/>
              <a:pPr/>
              <a:t>2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8361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475DE36D-0F07-9343-9393-33918FA36199}" type="slidenum">
              <a:rPr lang="de-AT" altLang="de-DE"/>
              <a:pPr>
                <a:spcBef>
                  <a:spcPct val="0"/>
                </a:spcBef>
              </a:pPr>
              <a:t>3</a:t>
            </a:fld>
            <a:endParaRPr lang="de-AT" altLang="de-DE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0915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86D90-9762-BC43-B8C8-71FFF2756A3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8831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3AC24-F814-B842-9875-55A279567FA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12457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B4260-5721-404E-BC79-9EB54A41EE7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78149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A6A06-2E13-914C-8BDE-C085EE419FD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6390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14DB1-A684-4B47-B0FF-2E245409264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58730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F5711-4A20-924F-859F-23DFB493221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59065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02412-1DE8-A544-B804-6B75BEA84C7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93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05A95-3198-EC45-837C-55AE175FCE6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54094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EF07E-0BCE-1748-9D69-CE9E7432990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18472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ACB5D-ADE6-B741-A7A9-9E74AC9D246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52955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4B444-C0EB-1644-A2BA-5FE09F36B1F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59938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8DAA2-C753-5243-9D73-960363B8E4D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987292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FBF9000-2AC2-0D40-906D-DA2D81A2F68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FT%20Men%2525252525252525C3%2525252525252525BC.ppt#-1,1,Folie 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5362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000">
                <a:latin typeface="Arial Black" charset="0"/>
              </a:rPr>
              <a:t>Modul 30</a:t>
            </a:r>
            <a:r>
              <a:rPr lang="de-DE" altLang="de-DE" sz="4000">
                <a:solidFill>
                  <a:srgbClr val="003366"/>
                </a:solidFill>
                <a:latin typeface="Arial Black" charset="0"/>
              </a:rPr>
              <a:t/>
            </a:r>
            <a:br>
              <a:rPr lang="de-DE" altLang="de-DE" sz="4000">
                <a:solidFill>
                  <a:srgbClr val="003366"/>
                </a:solidFill>
                <a:latin typeface="Arial Black" charset="0"/>
              </a:rPr>
            </a:br>
            <a:endParaRPr lang="de-DE" altLang="de-DE" sz="2400">
              <a:solidFill>
                <a:srgbClr val="003366"/>
              </a:solidFill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7200">
                <a:solidFill>
                  <a:srgbClr val="003366"/>
                </a:solidFill>
                <a:latin typeface="Arial Black" charset="0"/>
              </a:rPr>
              <a:t>Prostata</a:t>
            </a:r>
            <a:br>
              <a:rPr lang="de-DE" altLang="de-DE" sz="7200">
                <a:solidFill>
                  <a:srgbClr val="003366"/>
                </a:solidFill>
                <a:latin typeface="Arial Black" charset="0"/>
              </a:rPr>
            </a:br>
            <a:endParaRPr lang="de-AT" altLang="de-DE" sz="720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3"/>
          <p:cNvSpPr>
            <a:spLocks noChangeArrowheads="1"/>
          </p:cNvSpPr>
          <p:nvPr/>
        </p:nvSpPr>
        <p:spPr bwMode="auto">
          <a:xfrm>
            <a:off x="37465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Prostata</a:t>
            </a:r>
          </a:p>
        </p:txBody>
      </p:sp>
      <p:pic>
        <p:nvPicPr>
          <p:cNvPr id="16386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000125"/>
            <a:ext cx="6315075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rgbClr val="FCFAA2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Mittelohr und Tuba eustachii - Stammhirn</a:t>
            </a:r>
          </a:p>
        </p:txBody>
      </p:sp>
      <p:pic>
        <p:nvPicPr>
          <p:cNvPr id="18434" name="Bild 1" descr="Stammhir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6663" y="-122238"/>
            <a:ext cx="12145963" cy="859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Stammhirn – Prostata</a:t>
            </a:r>
          </a:p>
        </p:txBody>
      </p:sp>
      <p:cxnSp>
        <p:nvCxnSpPr>
          <p:cNvPr id="18436" name="Gerade Verbindung mit Pfeil 4"/>
          <p:cNvCxnSpPr>
            <a:cxnSpLocks noChangeShapeType="1"/>
          </p:cNvCxnSpPr>
          <p:nvPr/>
        </p:nvCxnSpPr>
        <p:spPr bwMode="auto">
          <a:xfrm>
            <a:off x="2411413" y="1700213"/>
            <a:ext cx="1901825" cy="842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Bild 1" descr="prosta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60413"/>
            <a:ext cx="6840538" cy="670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AutoShape 7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CCT – Prostata im Stammhirn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Inhaltsplatzhalter 2" descr="440px-Digital_rectal_exam_(male).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66738" y="-26988"/>
            <a:ext cx="9707563" cy="685165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Prostata - Biopsie</a:t>
            </a:r>
          </a:p>
        </p:txBody>
      </p:sp>
      <p:pic>
        <p:nvPicPr>
          <p:cNvPr id="22530" name="Picture 6" descr="biopsiaprost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81075"/>
            <a:ext cx="6192838" cy="591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Macintosh PowerPoint</Application>
  <PresentationFormat>Bildschirmpräsentation (4:3)</PresentationFormat>
  <Paragraphs>9</Paragraphs>
  <Slides>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ＭＳ Ｐゴシック</vt:lpstr>
      <vt:lpstr>Arial Black</vt:lpstr>
      <vt:lpstr>Times New Roman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Microsoft Office-Anwender</cp:lastModifiedBy>
  <cp:revision>2</cp:revision>
  <dcterms:created xsi:type="dcterms:W3CDTF">2019-09-27T09:05:03Z</dcterms:created>
  <dcterms:modified xsi:type="dcterms:W3CDTF">2019-09-27T09:05:40Z</dcterms:modified>
</cp:coreProperties>
</file>