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66" r:id="rId3"/>
    <p:sldId id="267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48"/>
  </p:normalViewPr>
  <p:slideViewPr>
    <p:cSldViewPr snapToGrid="0" snapToObjects="1">
      <p:cViewPr varScale="1">
        <p:scale>
          <a:sx n="109" d="100"/>
          <a:sy n="109" d="100"/>
        </p:scale>
        <p:origin x="19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86BFC-FCB2-DA4B-8B0D-F00B4546D5AA}" type="datetimeFigureOut">
              <a:rPr lang="de-DE" smtClean="0"/>
              <a:t>27.09.19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2DAD2-4F25-4247-B993-BF34646C65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7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CAD-588B-954C-9A37-747C36596661}" type="datetimeFigureOut">
              <a:rPr lang="de-DE" smtClean="0"/>
              <a:t>27.09.19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CF-6766-A549-BB4F-814CE879AA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906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CAD-588B-954C-9A37-747C36596661}" type="datetimeFigureOut">
              <a:rPr lang="de-DE" smtClean="0"/>
              <a:t>27.09.19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CF-6766-A549-BB4F-814CE879AA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5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CAD-588B-954C-9A37-747C36596661}" type="datetimeFigureOut">
              <a:rPr lang="de-DE" smtClean="0"/>
              <a:t>27.09.19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CF-6766-A549-BB4F-814CE879AA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851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6A7C9F3-AE8D-1645-8B1E-35285F1DBE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421F236-2950-4E47-BCE5-37C03B3F6E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7AFD51D-F759-B643-8F93-C65A086730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9691A-34DA-8543-A2C6-3829B17151D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1747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CAD-588B-954C-9A37-747C36596661}" type="datetimeFigureOut">
              <a:rPr lang="de-DE" smtClean="0"/>
              <a:t>27.09.19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CF-6766-A549-BB4F-814CE879AA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307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CAD-588B-954C-9A37-747C36596661}" type="datetimeFigureOut">
              <a:rPr lang="de-DE" smtClean="0"/>
              <a:t>27.09.19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CF-6766-A549-BB4F-814CE879AA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39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CAD-588B-954C-9A37-747C36596661}" type="datetimeFigureOut">
              <a:rPr lang="de-DE" smtClean="0"/>
              <a:t>27.09.19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CF-6766-A549-BB4F-814CE879AA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58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CAD-588B-954C-9A37-747C36596661}" type="datetimeFigureOut">
              <a:rPr lang="de-DE" smtClean="0"/>
              <a:t>27.09.19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CF-6766-A549-BB4F-814CE879AA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84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CAD-588B-954C-9A37-747C36596661}" type="datetimeFigureOut">
              <a:rPr lang="de-DE" smtClean="0"/>
              <a:t>27.09.19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CF-6766-A549-BB4F-814CE879AA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819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CAD-588B-954C-9A37-747C36596661}" type="datetimeFigureOut">
              <a:rPr lang="de-DE" smtClean="0"/>
              <a:t>27.09.19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CF-6766-A549-BB4F-814CE879AA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81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CAD-588B-954C-9A37-747C36596661}" type="datetimeFigureOut">
              <a:rPr lang="de-DE" smtClean="0"/>
              <a:t>27.09.19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CF-6766-A549-BB4F-814CE879AA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86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8CAD-588B-954C-9A37-747C36596661}" type="datetimeFigureOut">
              <a:rPr lang="de-DE" smtClean="0"/>
              <a:t>27.09.19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13CF-6766-A549-BB4F-814CE879AA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15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88CAD-588B-954C-9A37-747C36596661}" type="datetimeFigureOut">
              <a:rPr lang="de-DE" smtClean="0"/>
              <a:t>27.09.19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F13CF-6766-A549-BB4F-814CE879AA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35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2525252525252525C3%2525252525252525BC.ppt#-1,1,Folie 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9829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charset="0"/>
            </a:endParaRPr>
          </a:p>
        </p:txBody>
      </p:sp>
      <p:sp>
        <p:nvSpPr>
          <p:cNvPr id="16386" name="AutoShape 4"/>
          <p:cNvSpPr>
            <a:spLocks noChangeArrowheads="1"/>
          </p:cNvSpPr>
          <p:nvPr/>
        </p:nvSpPr>
        <p:spPr bwMode="auto">
          <a:xfrm>
            <a:off x="1981200" y="404814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5400" dirty="0" smtClean="0">
                <a:solidFill>
                  <a:srgbClr val="003366"/>
                </a:solidFill>
                <a:latin typeface="Arial Black" charset="0"/>
              </a:rPr>
              <a:t>Äußere </a:t>
            </a:r>
            <a:endParaRPr lang="de-DE" altLang="de-DE" sz="5400" dirty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5400" dirty="0">
                <a:solidFill>
                  <a:srgbClr val="003366"/>
                </a:solidFill>
                <a:latin typeface="Arial Black" charset="0"/>
              </a:rPr>
              <a:t>weibliche</a:t>
            </a:r>
            <a:br>
              <a:rPr lang="de-DE" altLang="de-DE" sz="5400" dirty="0">
                <a:solidFill>
                  <a:srgbClr val="003366"/>
                </a:solidFill>
                <a:latin typeface="Arial Black" charset="0"/>
              </a:rPr>
            </a:br>
            <a:r>
              <a:rPr lang="de-DE" altLang="de-DE" sz="5400" dirty="0">
                <a:solidFill>
                  <a:srgbClr val="003366"/>
                </a:solidFill>
                <a:latin typeface="Arial Black" charset="0"/>
              </a:rPr>
              <a:t>Geschlechtsorgane</a:t>
            </a:r>
            <a:endParaRPr lang="de-AT" altLang="de-DE" sz="5400" dirty="0">
              <a:solidFill>
                <a:srgbClr val="003366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63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Bild 1" descr="248 Äußere Geschechtsorgane weibliche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1119188"/>
            <a:ext cx="6048375" cy="573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AutoShape 3"/>
          <p:cNvSpPr>
            <a:spLocks noChangeArrowheads="1"/>
          </p:cNvSpPr>
          <p:nvPr/>
        </p:nvSpPr>
        <p:spPr bwMode="auto">
          <a:xfrm>
            <a:off x="1992313" y="3937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Äußeres weibliches Genital, Scheide</a:t>
            </a:r>
          </a:p>
        </p:txBody>
      </p:sp>
    </p:spTree>
    <p:extLst>
      <p:ext uri="{BB962C8B-B14F-4D97-AF65-F5344CB8AC3E}">
        <p14:creationId xmlns:p14="http://schemas.microsoft.com/office/powerpoint/2010/main" val="81076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img0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343025"/>
            <a:ext cx="8207375" cy="5399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AutoShape 6"/>
          <p:cNvSpPr>
            <a:spLocks noChangeArrowheads="1"/>
          </p:cNvSpPr>
          <p:nvPr/>
        </p:nvSpPr>
        <p:spPr bwMode="auto">
          <a:xfrm>
            <a:off x="1981200" y="3746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Scheide – Plattenepithel - Gewebsschnitt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77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Macintosh PowerPoint</Application>
  <PresentationFormat>Breitbild</PresentationFormat>
  <Paragraphs>4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Calibri Light</vt:lpstr>
      <vt:lpstr>ＭＳ Ｐゴシック</vt:lpstr>
      <vt:lpstr>Arial</vt:lpstr>
      <vt:lpstr>Arial Black</vt:lpstr>
      <vt:lpstr>Calibri</vt:lpstr>
      <vt:lpstr>Office-Design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Office-Anwender</cp:lastModifiedBy>
  <cp:revision>5</cp:revision>
  <dcterms:created xsi:type="dcterms:W3CDTF">2018-04-28T12:09:10Z</dcterms:created>
  <dcterms:modified xsi:type="dcterms:W3CDTF">2019-09-27T09:03:08Z</dcterms:modified>
</cp:coreProperties>
</file>