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64" r:id="rId2"/>
    <p:sldId id="543" r:id="rId3"/>
    <p:sldId id="469" r:id="rId4"/>
    <p:sldId id="550" r:id="rId5"/>
    <p:sldId id="547" r:id="rId6"/>
    <p:sldId id="565" r:id="rId7"/>
    <p:sldId id="549" r:id="rId8"/>
    <p:sldId id="548" r:id="rId9"/>
    <p:sldId id="556" r:id="rId10"/>
    <p:sldId id="566" r:id="rId11"/>
    <p:sldId id="551" r:id="rId12"/>
    <p:sldId id="546" r:id="rId13"/>
    <p:sldId id="558" r:id="rId14"/>
    <p:sldId id="559" r:id="rId15"/>
    <p:sldId id="560" r:id="rId16"/>
    <p:sldId id="561" r:id="rId17"/>
    <p:sldId id="562" r:id="rId18"/>
  </p:sldIdLst>
  <p:sldSz cx="9144000" cy="6858000" type="screen4x3"/>
  <p:notesSz cx="6858000" cy="914400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1"/>
    <p:restoredTop sz="94609"/>
  </p:normalViewPr>
  <p:slideViewPr>
    <p:cSldViewPr>
      <p:cViewPr varScale="1">
        <p:scale>
          <a:sx n="111" d="100"/>
          <a:sy n="111" d="100"/>
        </p:scale>
        <p:origin x="120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xmlns="" id="{5FC6ED12-2614-B441-BC30-8E11E6C0F47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xmlns="" id="{98F7A949-F0A3-834C-B895-E5D057F8092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2276" name="Rectangle 4">
            <a:extLst>
              <a:ext uri="{FF2B5EF4-FFF2-40B4-BE49-F238E27FC236}">
                <a16:creationId xmlns:a16="http://schemas.microsoft.com/office/drawing/2014/main" xmlns="" id="{243A751E-70B6-5745-AE8E-322B9AFFB65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2277" name="Rectangle 5">
            <a:extLst>
              <a:ext uri="{FF2B5EF4-FFF2-40B4-BE49-F238E27FC236}">
                <a16:creationId xmlns:a16="http://schemas.microsoft.com/office/drawing/2014/main" xmlns="" id="{065B5820-405A-6F46-B32C-ADD5536B0F8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4D09563B-3C3C-3843-80C3-357CF1084EE8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72517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33D88FF0-8004-4943-9170-12244328014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A2136A00-F6ED-EF49-A8B4-B4CE707E321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xmlns="" id="{3BDB610E-E0DB-324D-B3C8-30148A92624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/>
              <a:t>Klicken Sie, um die Formate des Vorlagentextes zu bearbeiten</a:t>
            </a:r>
          </a:p>
          <a:p>
            <a:pPr lvl="1"/>
            <a:r>
              <a:rPr lang="de-AT" altLang="de-DE" noProof="0"/>
              <a:t>Zweite Ebene</a:t>
            </a:r>
          </a:p>
          <a:p>
            <a:pPr lvl="2"/>
            <a:r>
              <a:rPr lang="de-AT" altLang="de-DE" noProof="0"/>
              <a:t>Dritte Ebene</a:t>
            </a:r>
          </a:p>
          <a:p>
            <a:pPr lvl="3"/>
            <a:r>
              <a:rPr lang="de-AT" altLang="de-DE" noProof="0"/>
              <a:t>Vierte Ebene</a:t>
            </a:r>
          </a:p>
          <a:p>
            <a:pPr lvl="4"/>
            <a:r>
              <a:rPr lang="de-AT" altLang="de-DE" noProof="0"/>
              <a:t>Fünfte Ebene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xmlns="" id="{C46C1C3A-2EAF-6F4E-A5E4-E4AC7B7E1C0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xmlns="" id="{2BDD8CC3-A6AF-8843-A380-9B41A7CFA7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5890107B-7B7F-964B-B1F9-3DFC7239DB92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84701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CE839E7-C59D-6640-8006-EE52344CEA4C}" type="slidenum">
              <a:rPr lang="de-AT" altLang="de-DE">
                <a:latin typeface="Arial" charset="0"/>
              </a:rPr>
              <a:pPr>
                <a:spcBef>
                  <a:spcPct val="0"/>
                </a:spcBef>
              </a:pPr>
              <a:t>4</a:t>
            </a:fld>
            <a:endParaRPr lang="de-AT" altLang="de-DE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445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306AD0EA-D695-5B4A-BC0B-4FCA0DBA8BF9}" type="slidenum">
              <a:rPr lang="de-DE" altLang="de-DE">
                <a:latin typeface="Arial" charset="0"/>
              </a:rPr>
              <a:pPr>
                <a:spcBef>
                  <a:spcPct val="0"/>
                </a:spcBef>
              </a:pPr>
              <a:t>11</a:t>
            </a:fld>
            <a:endParaRPr lang="de-DE" altLang="de-DE">
              <a:latin typeface="Arial" charset="0"/>
            </a:endParaRPr>
          </a:p>
        </p:txBody>
      </p:sp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6D0AA79-1DDE-DE40-BB0B-F690BAD32DCF}" type="slidenum">
              <a:rPr lang="de-AT" altLang="de-DE"/>
              <a:pPr algn="r" eaLnBrk="1" hangingPunct="1">
                <a:spcBef>
                  <a:spcPct val="0"/>
                </a:spcBef>
              </a:pPr>
              <a:t>11</a:t>
            </a:fld>
            <a:endParaRPr lang="de-AT" altLang="de-DE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1546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24F7BF0-CBC5-D545-8605-FEB3140D1D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CBE4CB2-6099-DB4C-AF22-6B4D332A86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28C16B0-5AA5-864D-B0CA-8D0B1441DA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412FB-1576-1541-BD73-4C5B2FA79D4A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286591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24F7BF0-CBC5-D545-8605-FEB3140D1D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CBE4CB2-6099-DB4C-AF22-6B4D332A86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28C16B0-5AA5-864D-B0CA-8D0B1441DA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2B3EC-6BCA-E74A-AD8B-54F8C71803CF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0075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24F7BF0-CBC5-D545-8605-FEB3140D1D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CBE4CB2-6099-DB4C-AF22-6B4D332A86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28C16B0-5AA5-864D-B0CA-8D0B1441DA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7CB5F-6C17-5949-84BF-2EF3ACD16D51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44051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324F7BF0-CBC5-D545-8605-FEB3140D1D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CCBE4CB2-6099-DB4C-AF22-6B4D332A86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E28C16B0-5AA5-864D-B0CA-8D0B1441DA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B4559-7A0C-F241-8964-B23D14F6FF6F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070158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24F7BF0-CBC5-D545-8605-FEB3140D1D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CBE4CB2-6099-DB4C-AF22-6B4D332A86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28C16B0-5AA5-864D-B0CA-8D0B1441DA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05330-CA62-8144-9E3E-361BAA7A329F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738885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24F7BF0-CBC5-D545-8605-FEB3140D1D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CBE4CB2-6099-DB4C-AF22-6B4D332A86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28C16B0-5AA5-864D-B0CA-8D0B1441DA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8DC80-5490-5B4A-B4D5-8452C714BC18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698991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24F7BF0-CBC5-D545-8605-FEB3140D1D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CBE4CB2-6099-DB4C-AF22-6B4D332A86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28C16B0-5AA5-864D-B0CA-8D0B1441DA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CED3A-8725-9D43-8069-EA4ACCCE2BD2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014225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324F7BF0-CBC5-D545-8605-FEB3140D1D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CCBE4CB2-6099-DB4C-AF22-6B4D332A86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E28C16B0-5AA5-864D-B0CA-8D0B1441DA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DEA52-5F21-8944-9F4B-AC14E8ECCBA2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6775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324F7BF0-CBC5-D545-8605-FEB3140D1D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CCBE4CB2-6099-DB4C-AF22-6B4D332A86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E28C16B0-5AA5-864D-B0CA-8D0B1441DA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3B171-B9E8-164A-8033-839CFE4D317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112759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324F7BF0-CBC5-D545-8605-FEB3140D1D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CCBE4CB2-6099-DB4C-AF22-6B4D332A86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E28C16B0-5AA5-864D-B0CA-8D0B1441DA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B7D49-670E-584B-9C0E-6845BB81E022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509536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24F7BF0-CBC5-D545-8605-FEB3140D1D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CBE4CB2-6099-DB4C-AF22-6B4D332A86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28C16B0-5AA5-864D-B0CA-8D0B1441DA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B6E27-10F7-B842-B511-796ACF0EE9B2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55747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24F7BF0-CBC5-D545-8605-FEB3140D1D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CBE4CB2-6099-DB4C-AF22-6B4D332A86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28C16B0-5AA5-864D-B0CA-8D0B1441DA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499C5-C649-D348-923B-956D02C8CA2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70968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Klicken Sie, um die Formate des Vorlagentextes zu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324F7BF0-CBC5-D545-8605-FEB3140D1D3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CCBE4CB2-6099-DB4C-AF22-6B4D332A86D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E28C16B0-5AA5-864D-B0CA-8D0B1441DA4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7E7A20DF-3D6D-A646-8E4A-9F004E1B485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FT%20Men%2525252525252525C3%2525252525252525BC.ppt#-1,1,Folie 1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charset="0"/>
            </a:endParaRPr>
          </a:p>
        </p:txBody>
      </p:sp>
      <p:sp>
        <p:nvSpPr>
          <p:cNvPr id="16386" name="AutoShape 4"/>
          <p:cNvSpPr>
            <a:spLocks noChangeArrowheads="1"/>
          </p:cNvSpPr>
          <p:nvPr/>
        </p:nvSpPr>
        <p:spPr bwMode="auto">
          <a:xfrm>
            <a:off x="457200" y="404813"/>
            <a:ext cx="8229600" cy="5832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4000" dirty="0"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7200" dirty="0" smtClean="0">
                <a:solidFill>
                  <a:srgbClr val="003366"/>
                </a:solidFill>
                <a:latin typeface="Arial Black" charset="0"/>
              </a:rPr>
              <a:t>Gebärmutter</a:t>
            </a:r>
            <a:r>
              <a:rPr lang="de-DE" altLang="de-DE" sz="7200" dirty="0">
                <a:solidFill>
                  <a:srgbClr val="003366"/>
                </a:solidFill>
                <a:latin typeface="Arial Black" charset="0"/>
              </a:rPr>
              <a:t/>
            </a:r>
            <a:br>
              <a:rPr lang="de-DE" altLang="de-DE" sz="7200" dirty="0">
                <a:solidFill>
                  <a:srgbClr val="003366"/>
                </a:solidFill>
                <a:latin typeface="Arial Black" charset="0"/>
              </a:rPr>
            </a:br>
            <a:endParaRPr lang="de-AT" altLang="de-DE" sz="72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AutoShape 3"/>
          <p:cNvSpPr>
            <a:spLocks noChangeArrowheads="1"/>
          </p:cNvSpPr>
          <p:nvPr/>
        </p:nvSpPr>
        <p:spPr bwMode="auto">
          <a:xfrm>
            <a:off x="446088" y="4095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Gebärmutterhals</a:t>
            </a:r>
          </a:p>
        </p:txBody>
      </p:sp>
      <p:pic>
        <p:nvPicPr>
          <p:cNvPr id="27650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063" y="1460500"/>
            <a:ext cx="8647112" cy="520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Bild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458788"/>
            <a:ext cx="6078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Großhirnrinde – Gebärmutterhals-Schleimhaut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28676" name="Gerade Verbindung mit Pfeil 8"/>
          <p:cNvCxnSpPr>
            <a:cxnSpLocks noChangeShapeType="1"/>
          </p:cNvCxnSpPr>
          <p:nvPr/>
        </p:nvCxnSpPr>
        <p:spPr bwMode="auto">
          <a:xfrm>
            <a:off x="1403350" y="2492375"/>
            <a:ext cx="1397000" cy="1081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AutoShape 9"/>
          <p:cNvSpPr>
            <a:spLocks noChangeArrowheads="1"/>
          </p:cNvSpPr>
          <p:nvPr/>
        </p:nvSpPr>
        <p:spPr bwMode="auto">
          <a:xfrm>
            <a:off x="457200" y="115888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CCT: Gebärmutterhals, gr., mäßig aktiver Herd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30722" name="Bild 1" descr="Corve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50" y="74771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>
              <a:ea typeface="ＭＳ Ｐゴシック" charset="-128"/>
            </a:endParaRPr>
          </a:p>
        </p:txBody>
      </p:sp>
      <p:pic>
        <p:nvPicPr>
          <p:cNvPr id="31746" name="Bild 2" descr="dysplas_270_1_papIII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446088" y="442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PAP-Abstrich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>
              <a:ea typeface="ＭＳ Ｐゴシック" charset="-128"/>
            </a:endParaRPr>
          </a:p>
        </p:txBody>
      </p:sp>
      <p:pic>
        <p:nvPicPr>
          <p:cNvPr id="32770" name="Bild 2" descr="dysplas_270_3_Portio-normal-2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488" y="-26988"/>
            <a:ext cx="10423526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446088" y="442913"/>
            <a:ext cx="822960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Gesunder Muttermund (Gebärmutterhals)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>
              <a:ea typeface="ＭＳ Ｐゴシック" charset="-128"/>
            </a:endParaRPr>
          </a:p>
        </p:txBody>
      </p:sp>
      <p:pic>
        <p:nvPicPr>
          <p:cNvPr id="33794" name="Bild 2" descr="dysplas_270_4_Portio-CIN-I-2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63500"/>
            <a:ext cx="9074150" cy="682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446088" y="442913"/>
            <a:ext cx="8229600" cy="8985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Leichte Dysplasie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Weiblich-sexueller Revierkonflikt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>
              <a:ea typeface="ＭＳ Ｐゴシック" charset="-128"/>
            </a:endParaRPr>
          </a:p>
        </p:txBody>
      </p:sp>
      <p:pic>
        <p:nvPicPr>
          <p:cNvPr id="34818" name="Bild 2" descr="dysplas_270_9a_Portio-CIN-II-2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6875" y="-431800"/>
            <a:ext cx="9685338" cy="728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446088" y="442913"/>
            <a:ext cx="8229600" cy="8985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Mittlere Dysplasie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Weiblich-sexueller Revierkonflikt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>
              <a:ea typeface="ＭＳ Ｐゴシック" charset="-128"/>
            </a:endParaRPr>
          </a:p>
        </p:txBody>
      </p:sp>
      <p:pic>
        <p:nvPicPr>
          <p:cNvPr id="35842" name="Bild 2" descr="dysplas_270_10a_Portio-CIN-II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910907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AutoShape 3"/>
          <p:cNvSpPr>
            <a:spLocks noChangeArrowheads="1"/>
          </p:cNvSpPr>
          <p:nvPr/>
        </p:nvSpPr>
        <p:spPr bwMode="auto">
          <a:xfrm>
            <a:off x="446088" y="442913"/>
            <a:ext cx="8229600" cy="8985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Schwere Dysplasie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Weiblich-sexueller Revierkonflikt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3"/>
          <p:cNvSpPr>
            <a:spLocks noChangeArrowheads="1"/>
          </p:cNvSpPr>
          <p:nvPr/>
        </p:nvSpPr>
        <p:spPr bwMode="auto">
          <a:xfrm>
            <a:off x="446088" y="4095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Gebärmutter, Eileiter</a:t>
            </a:r>
          </a:p>
        </p:txBody>
      </p:sp>
      <p:pic>
        <p:nvPicPr>
          <p:cNvPr id="17410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063" y="1460500"/>
            <a:ext cx="8647112" cy="520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3"/>
          <p:cNvSpPr>
            <a:spLocks noChangeArrowheads="1"/>
          </p:cNvSpPr>
          <p:nvPr/>
        </p:nvSpPr>
        <p:spPr bwMode="auto">
          <a:xfrm>
            <a:off x="454025" y="3032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Gebärmutter</a:t>
            </a:r>
          </a:p>
        </p:txBody>
      </p:sp>
      <p:pic>
        <p:nvPicPr>
          <p:cNvPr id="18434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979488"/>
            <a:ext cx="6086475" cy="577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rgbClr val="FCFAA2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Mittelohr und Tuba eustachii - Stammhirn</a:t>
            </a:r>
          </a:p>
        </p:txBody>
      </p:sp>
      <p:pic>
        <p:nvPicPr>
          <p:cNvPr id="19458" name="Bild 1" descr="Stammhir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36663" y="-122238"/>
            <a:ext cx="12145963" cy="859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468313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Stammhirn – Gebärmutterscheimhaut</a:t>
            </a:r>
          </a:p>
        </p:txBody>
      </p:sp>
      <p:cxnSp>
        <p:nvCxnSpPr>
          <p:cNvPr id="19460" name="Gerade Verbindung mit Pfeil 4"/>
          <p:cNvCxnSpPr>
            <a:cxnSpLocks noChangeShapeType="1"/>
          </p:cNvCxnSpPr>
          <p:nvPr/>
        </p:nvCxnSpPr>
        <p:spPr bwMode="auto">
          <a:xfrm>
            <a:off x="2051050" y="1484313"/>
            <a:ext cx="2271713" cy="11033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9"/>
          <p:cNvSpPr>
            <a:spLocks noChangeArrowheads="1"/>
          </p:cNvSpPr>
          <p:nvPr/>
        </p:nvSpPr>
        <p:spPr bwMode="auto">
          <a:xfrm>
            <a:off x="457200" y="115888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CCT: Gebärmutterkörper, aktiver Konflikt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1506" name="Bild 1" descr="Gebärmutterschleimhau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690563"/>
            <a:ext cx="6192838" cy="727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3"/>
          <p:cNvSpPr>
            <a:spLocks noChangeArrowheads="1"/>
          </p:cNvSpPr>
          <p:nvPr/>
        </p:nvSpPr>
        <p:spPr bwMode="auto">
          <a:xfrm>
            <a:off x="454025" y="3032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Gebärmuttermuskulatur</a:t>
            </a:r>
          </a:p>
        </p:txBody>
      </p:sp>
      <p:pic>
        <p:nvPicPr>
          <p:cNvPr id="22530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979488"/>
            <a:ext cx="6086475" cy="577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6" descr="Adenocarcinoma_of_the_Endometrium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54250"/>
            <a:ext cx="9169400" cy="419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AutoShape 8"/>
          <p:cNvSpPr>
            <a:spLocks noChangeArrowheads="1"/>
          </p:cNvSpPr>
          <p:nvPr/>
        </p:nvSpPr>
        <p:spPr bwMode="auto">
          <a:xfrm>
            <a:off x="457200" y="115888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Gebärmutter – Ca - Präparat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DE" altLang="de-DE">
              <a:ea typeface="ＭＳ Ｐゴシック" charset="-128"/>
            </a:endParaRPr>
          </a:p>
        </p:txBody>
      </p:sp>
      <p:pic>
        <p:nvPicPr>
          <p:cNvPr id="24578" name="Picture 6" descr="Leiomyo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1411288"/>
            <a:ext cx="90201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AutoShape 8"/>
          <p:cNvSpPr>
            <a:spLocks noChangeArrowheads="1"/>
          </p:cNvSpPr>
          <p:nvPr/>
        </p:nvSpPr>
        <p:spPr bwMode="auto">
          <a:xfrm>
            <a:off x="457200" y="115888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Präparat: Gebärmuttermuskel – Myom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Inhaltsplatzhalter 3" descr="500215-fx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" y="1968500"/>
            <a:ext cx="9072563" cy="4989513"/>
          </a:xfrm>
        </p:spPr>
      </p:pic>
      <p:sp>
        <p:nvSpPr>
          <p:cNvPr id="26626" name="AutoShape 3"/>
          <p:cNvSpPr>
            <a:spLocks noChangeArrowheads="1"/>
          </p:cNvSpPr>
          <p:nvPr/>
        </p:nvSpPr>
        <p:spPr bwMode="auto">
          <a:xfrm>
            <a:off x="446088" y="27146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Uterus-Retroversion: Rückzug von Empfängnis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Macintosh PowerPoint</Application>
  <PresentationFormat>Bildschirmpräsentation (4:3)</PresentationFormat>
  <Paragraphs>25</Paragraphs>
  <Slides>17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Times New Roman</vt:lpstr>
      <vt:lpstr>ＭＳ Ｐゴシック</vt:lpstr>
      <vt:lpstr>Arial</vt:lpstr>
      <vt:lpstr>Arial Black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Microsoft Office-Anwender</cp:lastModifiedBy>
  <cp:revision>2</cp:revision>
  <dcterms:created xsi:type="dcterms:W3CDTF">2019-09-27T09:01:16Z</dcterms:created>
  <dcterms:modified xsi:type="dcterms:W3CDTF">2019-09-27T09:02:06Z</dcterms:modified>
</cp:coreProperties>
</file>