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608" r:id="rId2"/>
    <p:sldId id="599" r:id="rId3"/>
    <p:sldId id="589" r:id="rId4"/>
    <p:sldId id="598" r:id="rId5"/>
    <p:sldId id="607" r:id="rId6"/>
    <p:sldId id="609" r:id="rId7"/>
    <p:sldId id="597" r:id="rId8"/>
    <p:sldId id="606" r:id="rId9"/>
    <p:sldId id="600" r:id="rId10"/>
    <p:sldId id="601" r:id="rId11"/>
    <p:sldId id="602" r:id="rId12"/>
    <p:sldId id="603" r:id="rId13"/>
    <p:sldId id="604" r:id="rId14"/>
    <p:sldId id="605" r:id="rId15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82"/>
  </p:normalViewPr>
  <p:slideViewPr>
    <p:cSldViewPr>
      <p:cViewPr varScale="1">
        <p:scale>
          <a:sx n="111" d="100"/>
          <a:sy n="111" d="100"/>
        </p:scale>
        <p:origin x="119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2275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2276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2277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5820451C-C238-A14A-888C-05449ACC575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245146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Klicken Sie, um die Formate des Vorlagentextes zu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</a:p>
        </p:txBody>
      </p:sp>
      <p:sp>
        <p:nvSpPr>
          <p:cNvPr id="1741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48D948D6-867F-6B4B-B8AE-55663753486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883881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6E3957B-0060-E44E-A2AA-EA1E2871446B}" type="slidenum">
              <a:rPr lang="de-DE" altLang="de-DE">
                <a:latin typeface="Arial" charset="0"/>
              </a:rPr>
              <a:pPr>
                <a:spcBef>
                  <a:spcPct val="0"/>
                </a:spcBef>
              </a:pPr>
              <a:t>4</a:t>
            </a:fld>
            <a:endParaRPr lang="de-DE" altLang="de-DE">
              <a:latin typeface="Arial" charset="0"/>
            </a:endParaRPr>
          </a:p>
        </p:txBody>
      </p:sp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D8FEC56-842F-C34D-88DC-7C71D9647AA5}" type="slidenum">
              <a:rPr lang="de-AT" altLang="de-DE"/>
              <a:pPr algn="r" eaLnBrk="1" hangingPunct="1">
                <a:spcBef>
                  <a:spcPct val="0"/>
                </a:spcBef>
              </a:pPr>
              <a:t>4</a:t>
            </a:fld>
            <a:endParaRPr lang="de-AT" altLang="de-DE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8686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33B79CF-0440-4B46-B382-5B1FD57E0434}" type="slidenum">
              <a:rPr lang="de-AT" altLang="de-DE">
                <a:latin typeface="Arial" charset="0"/>
              </a:rPr>
              <a:pPr>
                <a:spcBef>
                  <a:spcPct val="0"/>
                </a:spcBef>
              </a:pPr>
              <a:t>7</a:t>
            </a:fld>
            <a:endParaRPr lang="de-AT" altLang="de-DE">
              <a:latin typeface="Arial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380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38F6A-DF92-264A-A864-323CA6BBDDE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114089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BD290-BE64-0E48-88DC-EAE0B6B02E8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64157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A0774-1930-1A4C-892D-0B05108F51C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74591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AB938-F435-9341-954D-B0DBC5C35A3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668525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27314-490D-7748-816D-5804C04BA1B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599014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BC1BE-6874-3E4D-AF1D-5FF1F0DA53F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3000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58B04-3655-3149-B864-08E129FB07D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925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DB4A5-ABAD-684C-958A-DC65518172B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2412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869C5-395B-F340-8B78-9A38EBF0767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44110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AF0EF-C317-C84A-ADD1-AA2D7A8ACCE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678010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882A0-B76E-0944-A124-845AC8A3AA1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60985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60201-1580-E346-8CA6-6FD693FA8CC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26411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Klicken Sie, um die Formate des Vorlagentextes zu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2C2EAD6A-38DC-E341-8F38-D29969A4C9D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FT%20Men%2525252525252525C3%2525252525252525BC.ppt#-1,1,Folie 1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charset="0"/>
            </a:endParaRPr>
          </a:p>
        </p:txBody>
      </p:sp>
      <p:sp>
        <p:nvSpPr>
          <p:cNvPr id="16386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7200" dirty="0" smtClean="0">
                <a:solidFill>
                  <a:srgbClr val="003366"/>
                </a:solidFill>
                <a:latin typeface="Arial Black" charset="0"/>
              </a:rPr>
              <a:t>Blase</a:t>
            </a:r>
            <a:r>
              <a:rPr lang="de-DE" altLang="de-DE" sz="7200" dirty="0">
                <a:solidFill>
                  <a:srgbClr val="003366"/>
                </a:solidFill>
                <a:latin typeface="Arial Black" charset="0"/>
              </a:rPr>
              <a:t/>
            </a:r>
            <a:br>
              <a:rPr lang="de-DE" altLang="de-DE" sz="7200" dirty="0">
                <a:solidFill>
                  <a:srgbClr val="003366"/>
                </a:solidFill>
                <a:latin typeface="Arial Black" charset="0"/>
              </a:rPr>
            </a:br>
            <a:r>
              <a:rPr lang="de-DE" altLang="de-DE" sz="7200" dirty="0">
                <a:solidFill>
                  <a:srgbClr val="003366"/>
                </a:solidFill>
                <a:latin typeface="Arial Black" charset="0"/>
              </a:rPr>
              <a:t>Harnleiter</a:t>
            </a:r>
            <a:endParaRPr lang="de-AT" altLang="de-DE" sz="72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Bild 1" descr="440px-Abdominal_Xray_with_uretal_st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-14288"/>
            <a:ext cx="56515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AutoShape 3"/>
          <p:cNvSpPr>
            <a:spLocks noChangeArrowheads="1"/>
          </p:cNvSpPr>
          <p:nvPr/>
        </p:nvSpPr>
        <p:spPr bwMode="auto">
          <a:xfrm>
            <a:off x="395288" y="404813"/>
            <a:ext cx="2663825" cy="2016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Katheder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vom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Nierenbecken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in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Blase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Bild 1" descr="Flexible-Ureterorenoskopie-RIRS-Harnsteinzentrum-Muench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43188"/>
            <a:ext cx="9144000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AutoShape 3"/>
          <p:cNvSpPr>
            <a:spLocks noChangeArrowheads="1"/>
          </p:cNvSpPr>
          <p:nvPr/>
        </p:nvSpPr>
        <p:spPr bwMode="auto">
          <a:xfrm>
            <a:off x="468313" y="56832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Steinzertrümmerung mit Endoskop/Laser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Bild 1" descr="1696823fe3b47e291381b66f77eee6b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2205038"/>
            <a:ext cx="92202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extfeld 2"/>
          <p:cNvSpPr txBox="1">
            <a:spLocks noChangeArrowheads="1"/>
          </p:cNvSpPr>
          <p:nvPr/>
        </p:nvSpPr>
        <p:spPr bwMode="auto">
          <a:xfrm>
            <a:off x="4386263" y="-3175"/>
            <a:ext cx="47767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i="1">
                <a:solidFill>
                  <a:schemeClr val="bg1"/>
                </a:solidFill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>
              <a:solidFill>
                <a:schemeClr val="bg1"/>
              </a:solidFill>
            </a:endParaRPr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384175" y="3746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Harnröhrenkatheder/Bauchdeckenkatheder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Bild 1" descr="blasenkathb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8277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Bild 1" descr="suprapubische-blasendrainage_produkt-suprafix_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95350"/>
            <a:ext cx="9144000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Bild 1" descr="24467_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748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AutoShape 3"/>
          <p:cNvSpPr>
            <a:spLocks noChangeArrowheads="1"/>
          </p:cNvSpPr>
          <p:nvPr/>
        </p:nvSpPr>
        <p:spPr bwMode="auto">
          <a:xfrm>
            <a:off x="179388" y="2997200"/>
            <a:ext cx="1655762" cy="11699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Blase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 noChangeArrowheads="1"/>
          </p:cNvSpPr>
          <p:nvPr/>
        </p:nvSpPr>
        <p:spPr bwMode="auto">
          <a:xfrm>
            <a:off x="2339975" y="1125538"/>
            <a:ext cx="5111750" cy="5399087"/>
          </a:xfrm>
          <a:prstGeom prst="rect">
            <a:avLst/>
          </a:prstGeom>
          <a:solidFill>
            <a:schemeClr val="bg1"/>
          </a:soli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de-DE" altLang="de-DE" sz="2400" smtClean="0">
              <a:solidFill>
                <a:srgbClr val="FFFFFF"/>
              </a:solidFill>
            </a:endParaRPr>
          </a:p>
        </p:txBody>
      </p:sp>
      <p:sp>
        <p:nvSpPr>
          <p:cNvPr id="18434" name="AutoShape 3"/>
          <p:cNvSpPr>
            <a:spLocks noChangeArrowheads="1"/>
          </p:cNvSpPr>
          <p:nvPr/>
        </p:nvSpPr>
        <p:spPr bwMode="auto">
          <a:xfrm>
            <a:off x="468313" y="31432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Blase</a:t>
            </a:r>
          </a:p>
        </p:txBody>
      </p:sp>
      <p:pic>
        <p:nvPicPr>
          <p:cNvPr id="18435" name="Bild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4725" y="957263"/>
            <a:ext cx="5280025" cy="592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Bild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387350"/>
            <a:ext cx="6078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Großhirnrinde – Blasenschleimhaut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19460" name="Gerade Verbindung mit Pfeil 2"/>
          <p:cNvCxnSpPr>
            <a:cxnSpLocks noChangeShapeType="1"/>
          </p:cNvCxnSpPr>
          <p:nvPr/>
        </p:nvCxnSpPr>
        <p:spPr bwMode="auto">
          <a:xfrm flipH="1" flipV="1">
            <a:off x="6011863" y="5300663"/>
            <a:ext cx="115252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1" name="Gerade Verbindung mit Pfeil 8"/>
          <p:cNvCxnSpPr>
            <a:cxnSpLocks noChangeShapeType="1"/>
          </p:cNvCxnSpPr>
          <p:nvPr/>
        </p:nvCxnSpPr>
        <p:spPr bwMode="auto">
          <a:xfrm flipV="1">
            <a:off x="1692275" y="5300663"/>
            <a:ext cx="1325563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Bild 2" descr="Blase aktiv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988" y="333375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AutoShape 3"/>
          <p:cNvSpPr>
            <a:spLocks noChangeArrowheads="1"/>
          </p:cNvSpPr>
          <p:nvPr/>
        </p:nvSpPr>
        <p:spPr bwMode="auto">
          <a:xfrm>
            <a:off x="468313" y="31432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CCT: Blasenschleimhaut, aktiver Konflikt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 noChangeArrowheads="1"/>
          </p:cNvSpPr>
          <p:nvPr/>
        </p:nvSpPr>
        <p:spPr bwMode="auto">
          <a:xfrm>
            <a:off x="2339975" y="1125538"/>
            <a:ext cx="5111750" cy="5399087"/>
          </a:xfrm>
          <a:prstGeom prst="rect">
            <a:avLst/>
          </a:prstGeom>
          <a:solidFill>
            <a:schemeClr val="bg1"/>
          </a:soli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de-DE" altLang="de-DE" sz="2400" smtClean="0">
              <a:solidFill>
                <a:srgbClr val="FFFFFF"/>
              </a:solidFill>
            </a:endParaRPr>
          </a:p>
        </p:txBody>
      </p:sp>
      <p:sp>
        <p:nvSpPr>
          <p:cNvPr id="22530" name="AutoShape 3"/>
          <p:cNvSpPr>
            <a:spLocks noChangeArrowheads="1"/>
          </p:cNvSpPr>
          <p:nvPr/>
        </p:nvSpPr>
        <p:spPr bwMode="auto">
          <a:xfrm>
            <a:off x="468313" y="31432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Blase</a:t>
            </a:r>
          </a:p>
        </p:txBody>
      </p:sp>
      <p:pic>
        <p:nvPicPr>
          <p:cNvPr id="22531" name="Bild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4725" y="957263"/>
            <a:ext cx="5280025" cy="592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rgbClr val="FCFAA2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Mittelohr und Tuba eustachii - Stammhirn</a:t>
            </a:r>
          </a:p>
        </p:txBody>
      </p:sp>
      <p:pic>
        <p:nvPicPr>
          <p:cNvPr id="23554" name="Bild 1" descr="Stammhir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36663" y="-122238"/>
            <a:ext cx="12145963" cy="859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Stammhirn – Tiefliegende Blasenschleimhaut</a:t>
            </a:r>
          </a:p>
        </p:txBody>
      </p:sp>
      <p:cxnSp>
        <p:nvCxnSpPr>
          <p:cNvPr id="23556" name="Gerade Verbindung mit Pfeil 4"/>
          <p:cNvCxnSpPr>
            <a:cxnSpLocks noChangeShapeType="1"/>
          </p:cNvCxnSpPr>
          <p:nvPr/>
        </p:nvCxnSpPr>
        <p:spPr bwMode="auto">
          <a:xfrm flipV="1">
            <a:off x="755650" y="3429000"/>
            <a:ext cx="2520950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Bild 3" descr="Blase entoderm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720725"/>
            <a:ext cx="6308725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792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CCT: tiefliegende Blasenschleimhaut,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wiederkehrender Konflikt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Bild 1" descr="ivpblasentu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1500" y="-26988"/>
            <a:ext cx="10472738" cy="695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Macintosh PowerPoint</Application>
  <PresentationFormat>Bildschirmpräsentation (4:3)</PresentationFormat>
  <Paragraphs>21</Paragraphs>
  <Slides>14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Times New Roman</vt:lpstr>
      <vt:lpstr>ＭＳ Ｐゴシック</vt:lpstr>
      <vt:lpstr>Arial</vt:lpstr>
      <vt:lpstr>Arial Black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Microsoft Office-Anwender</cp:lastModifiedBy>
  <cp:revision>1</cp:revision>
  <dcterms:created xsi:type="dcterms:W3CDTF">2019-09-27T08:54:41Z</dcterms:created>
  <dcterms:modified xsi:type="dcterms:W3CDTF">2019-09-27T08:59:56Z</dcterms:modified>
</cp:coreProperties>
</file>