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8" r:id="rId2"/>
    <p:sldId id="276" r:id="rId3"/>
    <p:sldId id="257" r:id="rId4"/>
    <p:sldId id="274" r:id="rId5"/>
    <p:sldId id="275" r:id="rId6"/>
    <p:sldId id="279" r:id="rId7"/>
    <p:sldId id="277" r:id="rId8"/>
    <p:sldId id="271" r:id="rId9"/>
    <p:sldId id="266" r:id="rId10"/>
    <p:sldId id="280" r:id="rId11"/>
    <p:sldId id="273" r:id="rId12"/>
    <p:sldId id="263" r:id="rId13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9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946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A627853-BE5D-AD4E-B90D-C897E2C94C3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6949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D97C4D6-282D-0241-A04B-07C89CA6D339}" type="slidenum">
              <a:rPr lang="de-AT" altLang="de-DE"/>
              <a:pPr>
                <a:spcBef>
                  <a:spcPct val="0"/>
                </a:spcBef>
              </a:pPr>
              <a:t>4</a:t>
            </a:fld>
            <a:endParaRPr lang="de-AT" altLang="de-DE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62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0B2E8C4-647A-0547-84E6-03EF364D0779}" type="slidenum">
              <a:rPr lang="de-DE" altLang="de-DE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8F7988-DF21-6C46-86DE-67675EA7052D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9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47041-827A-F547-B7A9-40AA6FA35EB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7934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8E65-F1E5-874A-B95B-F9FC7F4CC3B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5662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C4B4F-6E5C-2242-B954-94094D23A62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0787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7E10E-C50E-1C4C-BC20-E3314749344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123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91EC-48C2-FD4E-A405-CEEA1B46F35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9900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757A4-0A1B-DD47-B166-02E027D7FFF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4091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14577-0B5A-244E-97CE-0A1EBCAA2B9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799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263C8-563F-AD44-81DF-936927B3023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879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1943-1A54-9E43-AB08-06B8DE9A4D3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0281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41DC7-9219-B347-8A32-52C0E0900A1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1965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63A83-3D51-5E4D-82E6-966563E544B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4080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010ED-3066-F74E-BCF2-843C8C3D4EC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051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2D19E01-F744-D24D-A3E6-78AD6D72547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252525C3%2525252525252525BC.ppt#-1,1,Folie 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upload.wikimedia.org/wikipedia/commons/1/1f/PHIL_2860_lores.jpg" TargetMode="Externa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Leber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>Galle</a:t>
            </a: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Bild 1" descr="211 Leber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774700"/>
            <a:ext cx="7367587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468313" y="101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Gallengänge - Ektoderm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5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 Leber-Gallengänge – Gelbsucht - Ikterus </a:t>
            </a:r>
          </a:p>
        </p:txBody>
      </p:sp>
      <p:pic>
        <p:nvPicPr>
          <p:cNvPr id="27650" name="Picture 8" descr="Bild:PHIL 2860 lores.jpg">
            <a:hlinkClick r:id="rId2"/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930275"/>
            <a:ext cx="7956550" cy="5694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okument"/>
          <p:cNvPicPr>
            <a:picLocks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974725"/>
            <a:ext cx="8099425" cy="6094413"/>
          </a:xfrm>
          <a:noFill/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84213" y="5949950"/>
            <a:ext cx="274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 Black" charset="0"/>
              </a:rPr>
              <a:t>Quelle: Pschyrembel</a:t>
            </a:r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 Leberhistologie – „Virushepatitis“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 2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8" y="1412875"/>
            <a:ext cx="896302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303213" y="4064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Leber und Galle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 1" descr="211 Leber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774700"/>
            <a:ext cx="7367587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468313" y="101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Leber und Galle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18435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Stammhirn – Lebergrundgewebe (Parenchym)</a:t>
            </a:r>
          </a:p>
        </p:txBody>
      </p:sp>
      <p:cxnSp>
        <p:nvCxnSpPr>
          <p:cNvPr id="18437" name="Gerade Verbindung mit Pfeil 4"/>
          <p:cNvCxnSpPr>
            <a:cxnSpLocks noChangeShapeType="1"/>
          </p:cNvCxnSpPr>
          <p:nvPr/>
        </p:nvCxnSpPr>
        <p:spPr bwMode="auto">
          <a:xfrm flipH="1">
            <a:off x="5724525" y="1916113"/>
            <a:ext cx="1150938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d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387350"/>
            <a:ext cx="607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Großhirnrinde – Gallengänge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0484" name="Gerade Verbindung mit Pfeil 2"/>
          <p:cNvCxnSpPr>
            <a:cxnSpLocks noChangeShapeType="1"/>
          </p:cNvCxnSpPr>
          <p:nvPr/>
        </p:nvCxnSpPr>
        <p:spPr bwMode="auto">
          <a:xfrm flipH="1" flipV="1">
            <a:off x="6505575" y="4581525"/>
            <a:ext cx="2314575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 1" descr="211 Leber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774700"/>
            <a:ext cx="7367587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468313" y="101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Leber - Entoderm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Bild 1" descr="LeberOP1_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303213" y="4064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Leber mit kleiner Vernarbung</a:t>
            </a:r>
          </a:p>
        </p:txBody>
      </p:sp>
      <p:cxnSp>
        <p:nvCxnSpPr>
          <p:cNvPr id="23555" name="Gerade Verbindung mit Pfeil 3"/>
          <p:cNvCxnSpPr>
            <a:cxnSpLocks noChangeShapeType="1"/>
          </p:cNvCxnSpPr>
          <p:nvPr/>
        </p:nvCxnSpPr>
        <p:spPr bwMode="auto">
          <a:xfrm>
            <a:off x="1692275" y="3429000"/>
            <a:ext cx="719138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 Leber – Schwellung - Parenchym </a:t>
            </a:r>
          </a:p>
        </p:txBody>
      </p:sp>
      <p:pic>
        <p:nvPicPr>
          <p:cNvPr id="24578" name="Picture 6" descr="129-48-124-0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981075"/>
            <a:ext cx="5676900" cy="5732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26 Hoegl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20650"/>
            <a:ext cx="882015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663575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 Leberparenchym – Rundherde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Macintosh PowerPoint</Application>
  <PresentationFormat>Bildschirmpräsentation (4:3)</PresentationFormat>
  <Paragraphs>17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ＭＳ Ｐゴシック</vt:lpstr>
      <vt:lpstr>Arial Black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1</cp:revision>
  <dcterms:created xsi:type="dcterms:W3CDTF">2019-09-27T08:50:07Z</dcterms:created>
  <dcterms:modified xsi:type="dcterms:W3CDTF">2019-09-27T08:51:02Z</dcterms:modified>
</cp:coreProperties>
</file>