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3" r:id="rId2"/>
    <p:sldId id="259" r:id="rId3"/>
    <p:sldId id="261" r:id="rId4"/>
    <p:sldId id="256" r:id="rId5"/>
    <p:sldId id="262" r:id="rId6"/>
    <p:sldId id="258" r:id="rId7"/>
    <p:sldId id="260" r:id="rId8"/>
    <p:sldId id="265" r:id="rId9"/>
    <p:sldId id="266" r:id="rId10"/>
    <p:sldId id="264" r:id="rId11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09"/>
  </p:normalViewPr>
  <p:slideViewPr>
    <p:cSldViewPr>
      <p:cViewPr varScale="1">
        <p:scale>
          <a:sx n="111" d="100"/>
          <a:sy n="111" d="100"/>
        </p:scale>
        <p:origin x="119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9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Textmasterformate durch Klicken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6150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45D8589-86E9-B54B-8464-FCFAC65F128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69007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B254B69-CC8B-1245-8FE9-0B497ABD00D2}" type="slidenum">
              <a:rPr lang="de-AT" altLang="de-DE"/>
              <a:pPr>
                <a:spcBef>
                  <a:spcPct val="0"/>
                </a:spcBef>
              </a:pPr>
              <a:t>3</a:t>
            </a:fld>
            <a:endParaRPr lang="de-AT" altLang="de-DE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6307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67CE3-B8F9-B441-8D04-EA751D8BA69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8415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CC5CC-FA6A-9A43-A0C2-14305483C9D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71896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C546C-9950-4E4E-BDD7-BEB3618889E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91919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01F25-B851-2940-9D77-EACFE01FCD1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149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96F15-4113-E747-91FE-CCEA440FD08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9757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3DBD0-5A59-C84C-83A1-7532C6F3751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05607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3372A-C88E-CB45-B0AE-88CD5C9CD0F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60708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5477C-C353-2943-A6E5-BFD9CAAB868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737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90B14-AD57-6B42-BDFE-5FFFB7A05E4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5839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7D02A-38AE-564E-9065-1878713E4E4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1520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E2251-BD99-2641-8AC7-AE2D3C4C868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15880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35B85-859A-3B4E-A6F6-9C61808F508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08082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319359A-2737-3D42-98C8-D3E7A56755F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FT%20Men%2525252525252525C3%2525252525252525BC.ppt#-1,1,Folie 1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5362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7200" smtClean="0">
                <a:solidFill>
                  <a:srgbClr val="003366"/>
                </a:solidFill>
                <a:latin typeface="Arial Black" charset="0"/>
              </a:rPr>
              <a:t>Bauchfell</a:t>
            </a:r>
            <a:r>
              <a:rPr lang="de-DE" altLang="de-DE" sz="7200">
                <a:solidFill>
                  <a:srgbClr val="003366"/>
                </a:solidFill>
                <a:latin typeface="Arial Black" charset="0"/>
              </a:rPr>
              <a:t/>
            </a:r>
            <a:br>
              <a:rPr lang="de-DE" altLang="de-DE" sz="7200">
                <a:solidFill>
                  <a:srgbClr val="003366"/>
                </a:solidFill>
                <a:latin typeface="Arial Black" charset="0"/>
              </a:rPr>
            </a:br>
            <a:r>
              <a:rPr lang="de-DE" altLang="de-DE" sz="7200">
                <a:solidFill>
                  <a:srgbClr val="003366"/>
                </a:solidFill>
                <a:latin typeface="Arial Black" charset="0"/>
              </a:rPr>
              <a:t>Zwerchfell</a:t>
            </a:r>
            <a:endParaRPr lang="de-AT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6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Bauchnabel</a:t>
            </a:r>
          </a:p>
        </p:txBody>
      </p:sp>
      <p:pic>
        <p:nvPicPr>
          <p:cNvPr id="2560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2363788"/>
            <a:ext cx="8388350" cy="3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3"/>
          <p:cNvSpPr>
            <a:spLocks noChangeArrowheads="1"/>
          </p:cNvSpPr>
          <p:nvPr/>
        </p:nvSpPr>
        <p:spPr bwMode="auto">
          <a:xfrm>
            <a:off x="374650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Bauchfell</a:t>
            </a:r>
          </a:p>
        </p:txBody>
      </p:sp>
      <p:pic>
        <p:nvPicPr>
          <p:cNvPr id="16386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893763"/>
            <a:ext cx="4568825" cy="596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>
            <a:spLocks noChangeArrowheads="1"/>
          </p:cNvSpPr>
          <p:nvPr/>
        </p:nvSpPr>
        <p:spPr bwMode="auto">
          <a:xfrm>
            <a:off x="827088" y="1049338"/>
            <a:ext cx="7597775" cy="5808662"/>
          </a:xfrm>
          <a:prstGeom prst="rect">
            <a:avLst/>
          </a:prstGeom>
          <a:solidFill>
            <a:schemeClr val="bg1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de-DE" altLang="de-DE" sz="1800" smtClean="0">
              <a:solidFill>
                <a:srgbClr val="FFFFFF"/>
              </a:solidFill>
            </a:endParaRPr>
          </a:p>
        </p:txBody>
      </p:sp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Kleinhirn – Bauchfell, Lungenfell</a:t>
            </a:r>
          </a:p>
        </p:txBody>
      </p:sp>
      <p:pic>
        <p:nvPicPr>
          <p:cNvPr id="17411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274763"/>
            <a:ext cx="7366000" cy="553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12" name="Gerade Verbindung mit Pfeil 3"/>
          <p:cNvCxnSpPr>
            <a:cxnSpLocks noChangeShapeType="1"/>
          </p:cNvCxnSpPr>
          <p:nvPr/>
        </p:nvCxnSpPr>
        <p:spPr bwMode="auto">
          <a:xfrm>
            <a:off x="1403350" y="2924175"/>
            <a:ext cx="1944688" cy="2017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3" name="Gerade Verbindung mit Pfeil 4"/>
          <p:cNvCxnSpPr>
            <a:cxnSpLocks noChangeShapeType="1"/>
          </p:cNvCxnSpPr>
          <p:nvPr/>
        </p:nvCxnSpPr>
        <p:spPr bwMode="auto">
          <a:xfrm flipH="1">
            <a:off x="5940425" y="2924175"/>
            <a:ext cx="1743075" cy="1989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Bild 1" descr="Bauchfell 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550" y="674688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AutoShape 6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CCT: Bauchfell, aktiver Konflikt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6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CCT: Bauchfell, wiederkehrender Konflikt</a:t>
            </a:r>
          </a:p>
        </p:txBody>
      </p:sp>
      <p:pic>
        <p:nvPicPr>
          <p:cNvPr id="20482" name="Bild 2" descr="Bauchfell rez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747713"/>
            <a:ext cx="6497637" cy="649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 descr="Ascites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24075" y="863600"/>
            <a:ext cx="4968875" cy="7478713"/>
          </a:xfrm>
          <a:noFill/>
        </p:spPr>
      </p:pic>
      <p:sp>
        <p:nvSpPr>
          <p:cNvPr id="21506" name="AutoShape 10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Bauchfell – Ascites - Bauchwassersucht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6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Zwerchfell </a:t>
            </a:r>
          </a:p>
        </p:txBody>
      </p:sp>
      <p:pic>
        <p:nvPicPr>
          <p:cNvPr id="22530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920750"/>
            <a:ext cx="4767263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6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Zwerchfell einer Katze </a:t>
            </a:r>
          </a:p>
        </p:txBody>
      </p:sp>
      <p:pic>
        <p:nvPicPr>
          <p:cNvPr id="23554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3088" y="981075"/>
            <a:ext cx="6370637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6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Zwerchfell eines Rindes </a:t>
            </a:r>
          </a:p>
        </p:txBody>
      </p:sp>
      <p:pic>
        <p:nvPicPr>
          <p:cNvPr id="24578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125538"/>
            <a:ext cx="8101012" cy="538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Macintosh PowerPoint</Application>
  <PresentationFormat>Bildschirmpräsentation (4:3)</PresentationFormat>
  <Paragraphs>11</Paragraphs>
  <Slides>10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ＭＳ Ｐゴシック</vt:lpstr>
      <vt:lpstr>Arial Black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Microsoft Office-Anwender</cp:lastModifiedBy>
  <cp:revision>2</cp:revision>
  <dcterms:created xsi:type="dcterms:W3CDTF">2019-09-27T08:47:51Z</dcterms:created>
  <dcterms:modified xsi:type="dcterms:W3CDTF">2019-09-27T08:48:44Z</dcterms:modified>
</cp:coreProperties>
</file>