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69" r:id="rId4"/>
    <p:sldId id="271" r:id="rId5"/>
    <p:sldId id="275" r:id="rId6"/>
    <p:sldId id="274" r:id="rId7"/>
    <p:sldId id="273" r:id="rId8"/>
    <p:sldId id="263" r:id="rId9"/>
    <p:sldId id="266" r:id="rId10"/>
    <p:sldId id="278" r:id="rId11"/>
    <p:sldId id="270" r:id="rId12"/>
    <p:sldId id="272" r:id="rId13"/>
    <p:sldId id="264" r:id="rId14"/>
    <p:sldId id="267" r:id="rId1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127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71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1A2BEC7-6E32-8342-9885-1AF31A927B3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6527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28F82FF-BBA8-E947-A541-388063A95FCA}" type="slidenum">
              <a:rPr lang="de-DE" altLang="de-DE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69AB14-0F8B-2644-BB08-917E620D194E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524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C4C2452-5335-6E45-9028-5634605FA171}" type="slidenum">
              <a:rPr lang="de-AT" altLang="de-DE"/>
              <a:pPr>
                <a:spcBef>
                  <a:spcPct val="0"/>
                </a:spcBef>
              </a:pPr>
              <a:t>11</a:t>
            </a:fld>
            <a:endParaRPr lang="de-AT" altLang="de-DE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999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276F6-A453-1F4D-917D-BAAF3FB75CF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08467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E70FC-A70F-CE4D-9B09-E47E0BF5F45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89833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CDDB-E471-9047-A12C-8C469AD0D8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3925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1228-CCF1-B546-8FAA-EE491655EF9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35517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14911-A80C-B34B-BFB7-4EADCFE5EBB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5404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B3352-1245-D940-908A-89A21569CAE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4914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26BE2-F5A9-CB4D-B8F7-7DC4B6BC48E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450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B6DEF-D1D0-984B-B339-85712E5AB0A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224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BE1BC-08D8-8641-AD01-F234AB29B7B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3754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53F29-523A-C046-9382-580B7C61DE6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20684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91FF-048F-2547-9B3A-95D7DFFF6A8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4142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98C6-DB68-AC4F-AF70-1D424397319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0814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83A8F9-58D2-6E42-88D4-53944865084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FT%20Men%25252525C3%25252525BC.ppt#-1,1,Folie 1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FT%20Men%C3%BC.ppt#-1,1,Folie 1" TargetMode="Externa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Magen und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Zwölffinger-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err="1" smtClean="0">
                <a:solidFill>
                  <a:srgbClr val="003366"/>
                </a:solidFill>
                <a:latin typeface="Arial Black" charset="0"/>
              </a:rPr>
              <a:t>darm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519113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Magen - Entoderm</a:t>
            </a:r>
          </a:p>
        </p:txBody>
      </p:sp>
      <p:pic>
        <p:nvPicPr>
          <p:cNvPr id="26627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" y="981075"/>
            <a:ext cx="786923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Mittelohr und Tuba eustachii - Stammhirn</a:t>
            </a:r>
          </a:p>
        </p:txBody>
      </p:sp>
      <p:pic>
        <p:nvPicPr>
          <p:cNvPr id="27651" name="Bild 1" descr="Stammhir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663" y="-122238"/>
            <a:ext cx="12145963" cy="859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Stammhirn – Magen</a:t>
            </a:r>
          </a:p>
        </p:txBody>
      </p:sp>
      <p:cxnSp>
        <p:nvCxnSpPr>
          <p:cNvPr id="27653" name="Gerade Verbindung mit Pfeil 4"/>
          <p:cNvCxnSpPr>
            <a:cxnSpLocks noChangeShapeType="1"/>
          </p:cNvCxnSpPr>
          <p:nvPr/>
        </p:nvCxnSpPr>
        <p:spPr bwMode="auto">
          <a:xfrm flipH="1">
            <a:off x="5781675" y="2636838"/>
            <a:ext cx="1814513" cy="5397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Magen entodermal, wiederkehrender K.</a:t>
            </a:r>
          </a:p>
        </p:txBody>
      </p:sp>
      <p:pic>
        <p:nvPicPr>
          <p:cNvPr id="29698" name="Bild 1" descr="Magen ent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113" y="7477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 descr="Magenkreb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50" y="1125538"/>
            <a:ext cx="6624638" cy="5646737"/>
          </a:xfrm>
          <a:noFill/>
        </p:spPr>
      </p:pic>
      <p:sp>
        <p:nvSpPr>
          <p:cNvPr id="30722" name="AutoShape 11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Magen – Adeno-Ca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Dokument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068388"/>
            <a:ext cx="9144000" cy="6897687"/>
          </a:xfrm>
          <a:noFill/>
        </p:spPr>
      </p:pic>
      <p:sp>
        <p:nvSpPr>
          <p:cNvPr id="31746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Candida–Pilz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519113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Magen</a:t>
            </a:r>
          </a:p>
        </p:txBody>
      </p:sp>
      <p:pic>
        <p:nvPicPr>
          <p:cNvPr id="16387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" y="981075"/>
            <a:ext cx="7869238" cy="565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>
            <a:spLocks noChangeArrowheads="1"/>
          </p:cNvSpPr>
          <p:nvPr/>
        </p:nvSpPr>
        <p:spPr bwMode="auto">
          <a:xfrm>
            <a:off x="900113" y="1412875"/>
            <a:ext cx="7632700" cy="5256213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de-DE" altLang="de-DE" sz="1800" smtClean="0">
              <a:solidFill>
                <a:srgbClr val="FFFFFF"/>
              </a:solidFill>
            </a:endParaRPr>
          </a:p>
        </p:txBody>
      </p: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3262313" y="457200"/>
            <a:ext cx="2744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latin typeface="Trebuchet MS" charset="0"/>
                <a:sym typeface="Wingdings" charset="2"/>
              </a:rPr>
              <a:t>Magen - Übersicht</a:t>
            </a:r>
            <a:endParaRPr lang="de-AT" altLang="de-DE" sz="2400" b="1">
              <a:latin typeface="Trebuchet MS" charset="0"/>
            </a:endParaRPr>
          </a:p>
        </p:txBody>
      </p:sp>
      <p:sp>
        <p:nvSpPr>
          <p:cNvPr id="17411" name="AutoShape 14"/>
          <p:cNvSpPr>
            <a:spLocks noChangeArrowheads="1"/>
          </p:cNvSpPr>
          <p:nvPr/>
        </p:nvSpPr>
        <p:spPr bwMode="auto">
          <a:xfrm>
            <a:off x="457200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Zwölffingerdarm: Zwiebel (Bulbus) ektoderm </a:t>
            </a:r>
          </a:p>
        </p:txBody>
      </p:sp>
      <p:pic>
        <p:nvPicPr>
          <p:cNvPr id="17412" name="Bild 1" descr="188 Dünndarm, Zwölffingerdarm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106488"/>
            <a:ext cx="8172450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901700"/>
            <a:ext cx="5621338" cy="634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1081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Magen-, Zwölffingerdarm-,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Gallenschleimhaut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2"/>
          <p:cNvCxnSpPr>
            <a:cxnSpLocks noChangeShapeType="1"/>
          </p:cNvCxnSpPr>
          <p:nvPr/>
        </p:nvCxnSpPr>
        <p:spPr bwMode="auto">
          <a:xfrm flipH="1" flipV="1">
            <a:off x="6372225" y="4797425"/>
            <a:ext cx="1439863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2" descr="Ma, Ga, Bs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079500"/>
            <a:ext cx="6310313" cy="631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10398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Magen, ektodermal (etwas übergreifend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ins Koronararterien-Relais), wiederkehrender K.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Gastroskopie: Gastritis – Revierärger</a:t>
            </a:r>
          </a:p>
        </p:txBody>
      </p:sp>
      <p:pic>
        <p:nvPicPr>
          <p:cNvPr id="21506" name="Bild 1" descr="gastritis.jpg.htm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1035050"/>
            <a:ext cx="6754812" cy="578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2" descr="exportiertesbild1043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1371600"/>
            <a:ext cx="6732588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9"/>
          <p:cNvSpPr>
            <a:spLocks noChangeArrowheads="1"/>
          </p:cNvSpPr>
          <p:nvPr/>
        </p:nvSpPr>
        <p:spPr bwMode="auto">
          <a:xfrm>
            <a:off x="611188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Gastroskopie: Magenblutung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3554" name="Picture 4" descr="U44700-003-f02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9050"/>
            <a:ext cx="10404475" cy="6856413"/>
          </a:xfrm>
          <a:noFill/>
        </p:spPr>
      </p:pic>
      <p:sp>
        <p:nvSpPr>
          <p:cNvPr id="23555" name="Line 8"/>
          <p:cNvSpPr>
            <a:spLocks noChangeShapeType="1"/>
          </p:cNvSpPr>
          <p:nvPr/>
        </p:nvSpPr>
        <p:spPr bwMode="auto">
          <a:xfrm flipV="1">
            <a:off x="1835150" y="2349500"/>
            <a:ext cx="2665413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556" name="AutoShape 9"/>
          <p:cNvSpPr>
            <a:spLocks noChangeArrowheads="1"/>
          </p:cNvSpPr>
          <p:nvPr/>
        </p:nvSpPr>
        <p:spPr bwMode="auto">
          <a:xfrm>
            <a:off x="80645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Magen-Ulcus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Peptic_stricture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703263"/>
            <a:ext cx="6265862" cy="6102350"/>
          </a:xfrm>
          <a:noFill/>
        </p:spPr>
      </p:pic>
      <p:sp>
        <p:nvSpPr>
          <p:cNvPr id="24578" name="AutoShape 3"/>
          <p:cNvSpPr>
            <a:spLocks noChangeArrowheads="1"/>
          </p:cNvSpPr>
          <p:nvPr/>
        </p:nvSpPr>
        <p:spPr bwMode="auto">
          <a:xfrm>
            <a:off x="32385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Speiseröhren-Verengung durch Reflux</a:t>
            </a:r>
            <a:endParaRPr lang="de-AT" altLang="de-DE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Macintosh PowerPoint</Application>
  <PresentationFormat>Bildschirmpräsentation (4:3)</PresentationFormat>
  <Paragraphs>23</Paragraphs>
  <Slides>14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ＭＳ Ｐゴシック</vt:lpstr>
      <vt:lpstr>Arial Black</vt:lpstr>
      <vt:lpstr>Trebuchet MS</vt:lpstr>
      <vt:lpstr>Wingdings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2</cp:revision>
  <dcterms:created xsi:type="dcterms:W3CDTF">2019-09-27T08:43:13Z</dcterms:created>
  <dcterms:modified xsi:type="dcterms:W3CDTF">2019-09-27T08:44:57Z</dcterms:modified>
</cp:coreProperties>
</file>