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9" r:id="rId3"/>
    <p:sldId id="262" r:id="rId4"/>
    <p:sldId id="260" r:id="rId5"/>
    <p:sldId id="261" r:id="rId6"/>
    <p:sldId id="264" r:id="rId7"/>
    <p:sldId id="256" r:id="rId8"/>
    <p:sldId id="257" r:id="rId9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C65E4FDD-19CF-454B-981B-C119187BCB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2AF9928D-4C05-C44E-AABB-360E31E83C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5C63D26A-B2A8-5649-B144-4F54003025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8FD7EA46-07D3-9A4A-A555-0E4C833385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DAC7A348-7D30-FF48-AB2D-FAB291822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9C46C12-6CF4-E24D-98E0-731572386C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1340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9D31F5-423D-434C-8D98-5FE3E0B7736C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75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E749-24D8-CB44-899F-65C3E8E0EDC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2404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47D5-0787-5A48-8ADF-C719722173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49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635F-66D6-094F-B115-F8AA7F85A00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262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D105-8DC7-0C40-A7C6-61CDB0D15CA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228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DF82-FFAD-B24C-852B-9A616611161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67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3A63-D772-E54D-A04C-0631958C6BF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257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B4C3-7A33-3B4E-ABF6-D7A6C69678A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956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E069-BDE4-DE4F-A3E1-8F88068580A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945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C1B4-516C-8B42-8D90-25F2449222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02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B5E9-3D1C-C643-8BB9-D2E83CEC12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054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6170-CF70-F847-B3A1-5182FC3075C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843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2C7E-ADAE-BB48-B343-2CEB3235C7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018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F6AE25C-FB7D-2046-87BF-E3A0738C01A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C3%25252525BC.ppt#-1,1,Folie 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Speiseröhre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nhaltsplatzhalter 6" descr="39 Verdauungska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272" r="-143272"/>
          <a:stretch>
            <a:fillRect/>
          </a:stretch>
        </p:blipFill>
        <p:spPr>
          <a:xfrm>
            <a:off x="-1560513" y="0"/>
            <a:ext cx="12469813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7410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Speiseröhre</a:t>
            </a:r>
          </a:p>
        </p:txBody>
      </p:sp>
      <p:cxnSp>
        <p:nvCxnSpPr>
          <p:cNvPr id="17412" name="Gerade Verbindung mit Pfeil 4"/>
          <p:cNvCxnSpPr>
            <a:cxnSpLocks noChangeShapeType="1"/>
          </p:cNvCxnSpPr>
          <p:nvPr/>
        </p:nvCxnSpPr>
        <p:spPr bwMode="auto">
          <a:xfrm flipH="1">
            <a:off x="4572000" y="2492375"/>
            <a:ext cx="2616200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Speiseröhre oberes 1/3 – Großhirnrinde</a:t>
            </a:r>
            <a:endParaRPr lang="de-AT" altLang="de-DE" sz="1800"/>
          </a:p>
        </p:txBody>
      </p:sp>
      <p:pic>
        <p:nvPicPr>
          <p:cNvPr id="19459" name="Bild 2" descr="Sensor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Gerade Verbindung mit Pfeil 4"/>
          <p:cNvCxnSpPr>
            <a:cxnSpLocks noChangeShapeType="1"/>
          </p:cNvCxnSpPr>
          <p:nvPr/>
        </p:nvCxnSpPr>
        <p:spPr bwMode="auto">
          <a:xfrm flipH="1">
            <a:off x="6300788" y="4392613"/>
            <a:ext cx="1270000" cy="765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erade Verbindung mit Pfeil 6"/>
          <p:cNvCxnSpPr>
            <a:cxnSpLocks noChangeShapeType="1"/>
          </p:cNvCxnSpPr>
          <p:nvPr/>
        </p:nvCxnSpPr>
        <p:spPr bwMode="auto">
          <a:xfrm>
            <a:off x="900113" y="4292600"/>
            <a:ext cx="1685925" cy="871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0482" name="Picture 5" descr="Esophageal_adenoc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09575"/>
            <a:ext cx="9144000" cy="7331075"/>
          </a:xfrm>
          <a:noFill/>
        </p:spPr>
      </p:pic>
      <p:sp>
        <p:nvSpPr>
          <p:cNvPr id="20483" name="AutoShape 9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Speiseröhren-Adeno-Krebs</a:t>
            </a:r>
            <a:endParaRPr lang="de-AT" altLang="de-DE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eptic_strictur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703263"/>
            <a:ext cx="6265862" cy="6102350"/>
          </a:xfrm>
          <a:noFill/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822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Speiseröhren-Verengung durch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Reflux (Revierärger)</a:t>
            </a:r>
            <a:endParaRPr lang="de-AT" altLang="de-DE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okument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68388"/>
            <a:ext cx="9144000" cy="6897687"/>
          </a:xfrm>
          <a:noFill/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Candida–Pilz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okument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2413" y="836613"/>
            <a:ext cx="9828213" cy="6865937"/>
          </a:xfrm>
          <a:noFill/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Mucoraceen – Pilze 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Bildschirmpräsentation (4:3)</PresentationFormat>
  <Paragraphs>12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ＭＳ Ｐゴシック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1</cp:revision>
  <dcterms:created xsi:type="dcterms:W3CDTF">2019-09-27T08:41:46Z</dcterms:created>
  <dcterms:modified xsi:type="dcterms:W3CDTF">2019-09-27T08:42:49Z</dcterms:modified>
</cp:coreProperties>
</file>