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71" r:id="rId2"/>
    <p:sldId id="257" r:id="rId3"/>
    <p:sldId id="266" r:id="rId4"/>
    <p:sldId id="267" r:id="rId5"/>
    <p:sldId id="264" r:id="rId6"/>
    <p:sldId id="268" r:id="rId7"/>
    <p:sldId id="269" r:id="rId8"/>
    <p:sldId id="261" r:id="rId9"/>
    <p:sldId id="262" r:id="rId10"/>
  </p:sldIdLst>
  <p:sldSz cx="9144000" cy="6858000" type="screen4x3"/>
  <p:notesSz cx="6858000" cy="9144000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09"/>
  </p:normalViewPr>
  <p:slideViewPr>
    <p:cSldViewPr>
      <p:cViewPr varScale="1">
        <p:scale>
          <a:sx n="111" d="100"/>
          <a:sy n="111" d="100"/>
        </p:scale>
        <p:origin x="119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>
            <a:extLst>
              <a:ext uri="{FF2B5EF4-FFF2-40B4-BE49-F238E27FC236}">
                <a16:creationId xmlns:a16="http://schemas.microsoft.com/office/drawing/2014/main" xmlns="" id="{747DD2AA-8689-4143-8034-54EB801EC4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35893249-BEA6-ED4D-97DF-810633199B0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DBD3A0E-B766-674B-9F13-8985CE25F897}" type="datetimeFigureOut">
              <a:rPr lang="de-DE" altLang="de-DE"/>
              <a:pPr>
                <a:defRPr/>
              </a:pPr>
              <a:t>27.09.19</a:t>
            </a:fld>
            <a:endParaRPr lang="de-DE" alt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xmlns="" id="{42D283DE-C9B3-0C47-B5BC-5DF0596D94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xmlns="" id="{22DD8309-5C25-7443-AC92-F71A17CB15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noProof="0"/>
              <a:t>Mastertextformat bearbeiten</a:t>
            </a:r>
          </a:p>
          <a:p>
            <a:pPr lvl="1"/>
            <a:r>
              <a:rPr lang="de-AT" altLang="de-DE" noProof="0"/>
              <a:t>Zweite Ebene</a:t>
            </a:r>
          </a:p>
          <a:p>
            <a:pPr lvl="2"/>
            <a:r>
              <a:rPr lang="de-AT" altLang="de-DE" noProof="0"/>
              <a:t>Dritte Ebene</a:t>
            </a:r>
          </a:p>
          <a:p>
            <a:pPr lvl="3"/>
            <a:r>
              <a:rPr lang="de-AT" altLang="de-DE" noProof="0"/>
              <a:t>Vierte Ebene</a:t>
            </a:r>
          </a:p>
          <a:p>
            <a:pPr lvl="4"/>
            <a:r>
              <a:rPr lang="de-AT" altLang="de-DE" noProof="0"/>
              <a:t>Fünfte Ebene</a:t>
            </a:r>
            <a:endParaRPr lang="de-DE" altLang="de-DE" noProof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2A29DA65-EBF5-FD4D-B60F-DA6BF4EBBF1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F71BB5DA-8577-0245-A5B5-4AF503EA74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CCE7FB3-A534-3640-9C4D-FF8D35010C3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0846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98D4966-CAFA-1744-8521-CE7B8900DA0E}" type="slidenum">
              <a:rPr lang="de-DE" altLang="de-DE">
                <a:latin typeface="Arial" charset="0"/>
              </a:rPr>
              <a:pPr>
                <a:spcBef>
                  <a:spcPct val="0"/>
                </a:spcBef>
              </a:pPr>
              <a:t>3</a:t>
            </a:fld>
            <a:endParaRPr lang="de-DE" altLang="de-DE">
              <a:latin typeface="Arial" charset="0"/>
            </a:endParaRPr>
          </a:p>
        </p:txBody>
      </p:sp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84D8F97-0086-AB4C-8556-EF7C86AD12E1}" type="slidenum">
              <a:rPr lang="de-AT" altLang="de-DE">
                <a:latin typeface="Times New Roman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de-AT" altLang="de-DE">
              <a:latin typeface="Times New Roman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6724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1EA30D9-EAD5-CC4C-8C86-353A2DCD80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C8DD49B-1DD8-7946-8891-180B7D8A2A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9AC197B-0F10-BE46-8BF0-E4FE411A56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2010A-7A9B-7247-9DA6-1FC0B294986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124313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1EA30D9-EAD5-CC4C-8C86-353A2DCD80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C8DD49B-1DD8-7946-8891-180B7D8A2A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9AC197B-0F10-BE46-8BF0-E4FE411A56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82B0A-501A-B441-9D18-258A9AEDB1B8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114176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1EA30D9-EAD5-CC4C-8C86-353A2DCD80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C8DD49B-1DD8-7946-8891-180B7D8A2A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9AC197B-0F10-BE46-8BF0-E4FE411A56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D9FA2-A19A-F144-81FD-DA5D53345604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694314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D1EA30D9-EAD5-CC4C-8C86-353A2DCD80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6C8DD49B-1DD8-7946-8891-180B7D8A2A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D9AC197B-0F10-BE46-8BF0-E4FE411A56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EC537-13F5-6247-81EF-4786F24512E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067920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1EA30D9-EAD5-CC4C-8C86-353A2DCD80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C8DD49B-1DD8-7946-8891-180B7D8A2A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9AC197B-0F10-BE46-8BF0-E4FE411A56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13F37-B6BA-214B-9714-BF6B911AFA4B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26993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1EA30D9-EAD5-CC4C-8C86-353A2DCD80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C8DD49B-1DD8-7946-8891-180B7D8A2A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9AC197B-0F10-BE46-8BF0-E4FE411A56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1702A-94CA-4F46-BD88-863DEF628B03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81880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1EA30D9-EAD5-CC4C-8C86-353A2DCD80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C8DD49B-1DD8-7946-8891-180B7D8A2A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9AC197B-0F10-BE46-8BF0-E4FE411A56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B2577-A663-2842-8529-B360DD71C00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86006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D1EA30D9-EAD5-CC4C-8C86-353A2DCD80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6C8DD49B-1DD8-7946-8891-180B7D8A2A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D9AC197B-0F10-BE46-8BF0-E4FE411A56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B845D-2332-E44E-86BA-4163903B248A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37865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D1EA30D9-EAD5-CC4C-8C86-353A2DCD80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6C8DD49B-1DD8-7946-8891-180B7D8A2A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D9AC197B-0F10-BE46-8BF0-E4FE411A56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5B121-78A1-3243-9D6D-FC8A986FA71F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57853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D1EA30D9-EAD5-CC4C-8C86-353A2DCD80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6C8DD49B-1DD8-7946-8891-180B7D8A2A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D9AC197B-0F10-BE46-8BF0-E4FE411A56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3A620-D71F-4C46-9F0E-6F2837CB01D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754720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1EA30D9-EAD5-CC4C-8C86-353A2DCD80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C8DD49B-1DD8-7946-8891-180B7D8A2A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9AC197B-0F10-BE46-8BF0-E4FE411A56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C398A-B832-B14D-A5F2-58B9C93C73E8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86182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1EA30D9-EAD5-CC4C-8C86-353A2DCD80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C8DD49B-1DD8-7946-8891-180B7D8A2A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9AC197B-0F10-BE46-8BF0-E4FE411A56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F94AC-579B-E840-850F-0A6F705B25EA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93620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Textmasterformate durch Klicken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D1EA30D9-EAD5-CC4C-8C86-353A2DCD808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6C8DD49B-1DD8-7946-8891-180B7D8A2A6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D9AC197B-0F10-BE46-8BF0-E4FE411A56C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44F91C6-F808-5042-B297-868AE48BE6C3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FT%20Men%C3%BC.ppt#-1,1,Folie 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FT%20Men%C3%BC.ppt#-1,1,Folie 1" TargetMode="Externa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5363" name="AutoShape 4"/>
          <p:cNvSpPr>
            <a:spLocks noChangeArrowheads="1"/>
          </p:cNvSpPr>
          <p:nvPr/>
        </p:nvSpPr>
        <p:spPr bwMode="auto">
          <a:xfrm>
            <a:off x="457200" y="404813"/>
            <a:ext cx="8229600" cy="5832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7200" smtClean="0">
              <a:solidFill>
                <a:srgbClr val="003366"/>
              </a:solidFill>
              <a:latin typeface="Arial Black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7200" smtClean="0">
                <a:solidFill>
                  <a:srgbClr val="003366"/>
                </a:solidFill>
                <a:latin typeface="Arial Black" charset="0"/>
              </a:rPr>
              <a:t>Zähne</a:t>
            </a:r>
            <a:endParaRPr lang="de-DE" altLang="de-DE" sz="7200" dirty="0" smtClean="0">
              <a:solidFill>
                <a:srgbClr val="003366"/>
              </a:solidFill>
              <a:latin typeface="Arial Black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7200" dirty="0" smtClean="0">
                <a:solidFill>
                  <a:srgbClr val="003366"/>
                </a:solidFill>
                <a:latin typeface="Arial Black" charset="0"/>
              </a:rPr>
              <a:t>Kiefer</a:t>
            </a:r>
            <a:r>
              <a:rPr lang="de-DE" altLang="de-DE" sz="7200" dirty="0">
                <a:solidFill>
                  <a:srgbClr val="003366"/>
                </a:solidFill>
                <a:latin typeface="Arial Black" charset="0"/>
              </a:rPr>
              <a:t/>
            </a:r>
            <a:br>
              <a:rPr lang="de-DE" altLang="de-DE" sz="7200" dirty="0">
                <a:solidFill>
                  <a:srgbClr val="003366"/>
                </a:solidFill>
                <a:latin typeface="Arial Black" charset="0"/>
              </a:rPr>
            </a:br>
            <a:endParaRPr lang="de-AT" altLang="de-DE" sz="72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468313" y="274638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Zähne</a:t>
            </a:r>
          </a:p>
        </p:txBody>
      </p:sp>
      <p:pic>
        <p:nvPicPr>
          <p:cNvPr id="16388" name="Bild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400000">
            <a:off x="1801813" y="2027237"/>
            <a:ext cx="5691188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Bild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6213" y="404813"/>
            <a:ext cx="60785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Großhirnrinde – Zahnschmelz</a:t>
            </a:r>
            <a:endParaRPr lang="de-AT" altLang="de-DE" sz="240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17412" name="Gerade Verbindung mit Pfeil 2"/>
          <p:cNvCxnSpPr>
            <a:cxnSpLocks noChangeShapeType="1"/>
          </p:cNvCxnSpPr>
          <p:nvPr/>
        </p:nvCxnSpPr>
        <p:spPr bwMode="auto">
          <a:xfrm flipH="1">
            <a:off x="4643438" y="1196975"/>
            <a:ext cx="1441450" cy="7191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3" name="Gerade Verbindung mit Pfeil 8"/>
          <p:cNvCxnSpPr>
            <a:cxnSpLocks noChangeShapeType="1"/>
          </p:cNvCxnSpPr>
          <p:nvPr/>
        </p:nvCxnSpPr>
        <p:spPr bwMode="auto">
          <a:xfrm>
            <a:off x="3059113" y="1196975"/>
            <a:ext cx="1441450" cy="7191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050" y="814388"/>
            <a:ext cx="4989513" cy="604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6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Großhirnmarklager – Zahnbein</a:t>
            </a:r>
            <a:endParaRPr lang="de-AT" altLang="de-DE" sz="240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19460" name="Gerade Verbindung mit Pfeil 3"/>
          <p:cNvCxnSpPr>
            <a:cxnSpLocks noChangeShapeType="1"/>
          </p:cNvCxnSpPr>
          <p:nvPr/>
        </p:nvCxnSpPr>
        <p:spPr bwMode="auto">
          <a:xfrm>
            <a:off x="2768600" y="1508125"/>
            <a:ext cx="1298575" cy="768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1" name="Gerade Verbindung mit Pfeil 4"/>
          <p:cNvCxnSpPr>
            <a:cxnSpLocks noChangeShapeType="1"/>
          </p:cNvCxnSpPr>
          <p:nvPr/>
        </p:nvCxnSpPr>
        <p:spPr bwMode="auto">
          <a:xfrm flipH="1">
            <a:off x="5148263" y="1412875"/>
            <a:ext cx="1270000" cy="895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Bild 1" descr="Zahnschmelz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538" y="404813"/>
            <a:ext cx="7129462" cy="712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468313" y="115888"/>
            <a:ext cx="8229600" cy="792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CCT: Zahnschmelz und Zahnbein,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wiederkehrender Konflikt</a:t>
            </a:r>
            <a:endParaRPr lang="de-AT" altLang="de-DE"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3"/>
          <p:cNvSpPr>
            <a:spLocks noChangeArrowheads="1"/>
          </p:cNvSpPr>
          <p:nvPr/>
        </p:nvSpPr>
        <p:spPr bwMode="auto">
          <a:xfrm>
            <a:off x="468313" y="115888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Wucherung des Zahnhalteapparats – Epulis</a:t>
            </a:r>
            <a:endParaRPr lang="de-AT" altLang="de-DE" sz="1800"/>
          </a:p>
        </p:txBody>
      </p:sp>
      <p:pic>
        <p:nvPicPr>
          <p:cNvPr id="21507" name="Bild 2" descr="img40_epulis_ce927ded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8613" y="947738"/>
            <a:ext cx="6357937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3"/>
          <p:cNvSpPr>
            <a:spLocks noChangeArrowheads="1"/>
          </p:cNvSpPr>
          <p:nvPr/>
        </p:nvSpPr>
        <p:spPr bwMode="auto">
          <a:xfrm>
            <a:off x="468313" y="115888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Wucherung des Zahnfleisches – Epulis</a:t>
            </a:r>
            <a:endParaRPr lang="de-AT" altLang="de-DE" sz="1800"/>
          </a:p>
        </p:txBody>
      </p:sp>
      <p:pic>
        <p:nvPicPr>
          <p:cNvPr id="22531" name="Bild 1" descr="Epul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12863"/>
            <a:ext cx="9164638" cy="465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Root_Canal_Illustration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2474913"/>
            <a:ext cx="8763000" cy="4122737"/>
          </a:xfrm>
          <a:noFill/>
        </p:spPr>
      </p:pic>
      <p:sp>
        <p:nvSpPr>
          <p:cNvPr id="23555" name="AutoShape 9"/>
          <p:cNvSpPr>
            <a:spLocks noChangeArrowheads="1"/>
          </p:cNvSpPr>
          <p:nvPr/>
        </p:nvSpPr>
        <p:spPr bwMode="auto">
          <a:xfrm>
            <a:off x="179388" y="2603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Wurzelbehandlung – Zahnbein</a:t>
            </a:r>
            <a:endParaRPr lang="de-AT" altLang="de-DE"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Endo_TX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6013" y="1230313"/>
            <a:ext cx="7129462" cy="5664200"/>
          </a:xfrm>
          <a:noFill/>
        </p:spPr>
      </p:pic>
      <p:sp>
        <p:nvSpPr>
          <p:cNvPr id="24579" name="AutoShape 9"/>
          <p:cNvSpPr>
            <a:spLocks noChangeArrowheads="1"/>
          </p:cNvSpPr>
          <p:nvPr/>
        </p:nvSpPr>
        <p:spPr bwMode="auto">
          <a:xfrm>
            <a:off x="179388" y="2603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 Toter Zahn – Zahnbein</a:t>
            </a:r>
            <a:endParaRPr lang="de-AT" altLang="de-DE"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</Words>
  <Application>Microsoft Macintosh PowerPoint</Application>
  <PresentationFormat>Bildschirmpräsentation (4:3)</PresentationFormat>
  <Paragraphs>14</Paragraphs>
  <Slides>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ＭＳ Ｐゴシック</vt:lpstr>
      <vt:lpstr>Calibri</vt:lpstr>
      <vt:lpstr>Arial Black</vt:lpstr>
      <vt:lpstr>Times New Roman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Microsoft Office-Anwender</cp:lastModifiedBy>
  <cp:revision>2</cp:revision>
  <dcterms:created xsi:type="dcterms:W3CDTF">2019-09-27T08:40:22Z</dcterms:created>
  <dcterms:modified xsi:type="dcterms:W3CDTF">2019-09-27T08:41:28Z</dcterms:modified>
</cp:coreProperties>
</file>