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72" r:id="rId2"/>
    <p:sldId id="257" r:id="rId3"/>
    <p:sldId id="267" r:id="rId4"/>
    <p:sldId id="262" r:id="rId5"/>
    <p:sldId id="268" r:id="rId6"/>
    <p:sldId id="270" r:id="rId7"/>
    <p:sldId id="260" r:id="rId8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09"/>
  </p:normalViewPr>
  <p:slideViewPr>
    <p:cSldViewPr>
      <p:cViewPr varScale="1">
        <p:scale>
          <a:sx n="111" d="100"/>
          <a:sy n="111" d="100"/>
        </p:scale>
        <p:origin x="1192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CE50B2C0-79CF-6C43-A18E-6D556750D79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xmlns="" id="{3D153A72-A167-C540-AD25-907895B3DD4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xmlns="" id="{FE8B2266-6FCB-8741-BD35-48DE627DB84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xmlns="" id="{EC9DEDF8-891C-A74E-A0D5-62266E9A86D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8439" name="Rectangle 7">
            <a:extLst>
              <a:ext uri="{FF2B5EF4-FFF2-40B4-BE49-F238E27FC236}">
                <a16:creationId xmlns:a16="http://schemas.microsoft.com/office/drawing/2014/main" xmlns="" id="{996090AD-D94F-6D4F-8DE2-38A327F656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DF931C75-C48C-5743-97E0-E6D0F0E91F1D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9970435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A3BF4851-D26D-7746-BB47-08C9A203E574}" type="slidenum">
              <a:rPr lang="de-DE" altLang="de-DE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463971-88B9-3E4E-981A-8DAFFEFE6DB9}" type="slidenum">
              <a:rPr lang="de-AT" altLang="de-DE">
                <a:latin typeface="Times New Roman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de-AT" altLang="de-DE">
              <a:latin typeface="Times New Roman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88656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4263F3-06FE-F44D-95DA-C5A96E680ED3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7104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22E80-4966-C94D-A402-DFE1856DB522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7313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7FFF9-0DF4-FF43-9DD9-6C690A15E52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769878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1E97A8-3276-8744-A202-F520FFBBCBE8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5773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1CCFD-3FDF-FC42-9346-451EE5E59BE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8464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8C8AD-B3D0-C440-997E-2A614A2B4A3B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32807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3A7A9C-C24B-A94B-A074-DF7747A2D8D5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86846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DB977D-6A19-5845-8C6C-2223E59E02E6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45819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E5C557-9ABB-D246-AA54-2330EAA09F6E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726672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E2A799-0C2C-6748-B0B5-5C1B94C95850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49744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32ED6-FCD9-FF44-A53F-7CB1ECF89ED7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67597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F5A0A5-748C-C943-BFE1-BCBFD5D2120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087071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BA27B85A-1B31-AF48-BBE8-C4F8C945B5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2FA277B6-D19D-7649-9D54-92B9CEC40668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58FE805B-458D-CC47-ABFA-9E7411FAB4A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9E8E504-9923-9846-B579-494F5A4AB9D1}" type="slidenum">
              <a:rPr lang="de-AT" altLang="de-DE"/>
              <a:pPr>
                <a:defRPr/>
              </a:pPr>
              <a:t>‹Nr.›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hyperlink" Target="http://de.wikipedia.org/wiki/Bild:Pneumokokken.jpg" TargetMode="External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7200" smtClean="0">
                <a:solidFill>
                  <a:srgbClr val="003366"/>
                </a:solidFill>
                <a:latin typeface="Arial Black" charset="0"/>
              </a:rPr>
              <a:t>Kehlkopf</a:t>
            </a:r>
            <a:r>
              <a:rPr lang="de-DE" altLang="de-DE" sz="7200" dirty="0">
                <a:solidFill>
                  <a:srgbClr val="003366"/>
                </a:solidFill>
                <a:latin typeface="Arial Black" charset="0"/>
              </a:rPr>
              <a:t/>
            </a:r>
            <a:br>
              <a:rPr lang="de-DE" altLang="de-DE" sz="7200" dirty="0">
                <a:solidFill>
                  <a:srgbClr val="003366"/>
                </a:solidFill>
                <a:latin typeface="Arial Black" charset="0"/>
              </a:rPr>
            </a:br>
            <a:endParaRPr lang="de-AT" altLang="de-DE" sz="72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/>
        </p:nvSpPr>
        <p:spPr bwMode="auto">
          <a:xfrm>
            <a:off x="3132138" y="1341438"/>
            <a:ext cx="2952750" cy="5516562"/>
          </a:xfrm>
          <a:prstGeom prst="rect">
            <a:avLst/>
          </a:prstGeom>
          <a:solidFill>
            <a:schemeClr val="bg1"/>
          </a:solidFill>
          <a:ln w="9525">
            <a:solidFill>
              <a:srgbClr val="B6DCDF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1800">
              <a:solidFill>
                <a:srgbClr val="FFFFFF"/>
              </a:solidFill>
            </a:endParaRPr>
          </a:p>
        </p:txBody>
      </p:sp>
      <p:sp>
        <p:nvSpPr>
          <p:cNvPr id="16386" name="AutoShape 3"/>
          <p:cNvSpPr>
            <a:spLocks noChangeArrowheads="1"/>
          </p:cNvSpPr>
          <p:nvPr/>
        </p:nvSpPr>
        <p:spPr bwMode="auto">
          <a:xfrm>
            <a:off x="446088" y="3032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Kehlkopf</a:t>
            </a:r>
          </a:p>
        </p:txBody>
      </p:sp>
      <p:pic>
        <p:nvPicPr>
          <p:cNvPr id="16387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113" y="1085850"/>
            <a:ext cx="3014662" cy="577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Bild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0675" y="387350"/>
            <a:ext cx="60769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468313" y="228600"/>
            <a:ext cx="8505825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Großhirnrinde – Kehlkopfmuskulatur, -Schleimhaut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7412" name="Gerade Verbindung mit Pfeil 2"/>
          <p:cNvCxnSpPr>
            <a:cxnSpLocks noChangeShapeType="1"/>
          </p:cNvCxnSpPr>
          <p:nvPr/>
        </p:nvCxnSpPr>
        <p:spPr bwMode="auto">
          <a:xfrm>
            <a:off x="1763713" y="1773238"/>
            <a:ext cx="1512887" cy="2873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413" name="Gerade Verbindung mit Pfeil 8"/>
          <p:cNvCxnSpPr>
            <a:cxnSpLocks noChangeShapeType="1"/>
          </p:cNvCxnSpPr>
          <p:nvPr/>
        </p:nvCxnSpPr>
        <p:spPr bwMode="auto">
          <a:xfrm flipV="1">
            <a:off x="1403350" y="2636838"/>
            <a:ext cx="1541463" cy="36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Wernicke-Region und Broca-Areal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1550" y="1054100"/>
            <a:ext cx="7127875" cy="6767513"/>
          </a:xfrm>
          <a:noFill/>
        </p:spPr>
      </p:pic>
      <p:sp>
        <p:nvSpPr>
          <p:cNvPr id="19458" name="AutoShape 8"/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Kehlkopf – Wernicke und Brocka-Zentrum</a:t>
            </a:r>
            <a:endParaRPr lang="de-AT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Bild 2" descr="kehl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6313" y="0"/>
            <a:ext cx="7124700" cy="712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AutoShape 8"/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Kehlkopfschleimhaut aktiv </a:t>
            </a:r>
            <a:endParaRPr lang="de-AT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Bild 2" descr="Kehlkopf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350" y="908050"/>
            <a:ext cx="6337300" cy="633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6" name="AutoShape 8"/>
          <p:cNvSpPr>
            <a:spLocks noChangeArrowheads="1"/>
          </p:cNvSpPr>
          <p:nvPr/>
        </p:nvSpPr>
        <p:spPr bwMode="auto">
          <a:xfrm>
            <a:off x="395288" y="2603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AT" altLang="de-DE" sz="2400">
                <a:solidFill>
                  <a:srgbClr val="003366"/>
                </a:solidFill>
                <a:latin typeface="Arial Black" charset="0"/>
              </a:rPr>
              <a:t>CCT: Kehlkopfschleimhaut rezidivierend </a:t>
            </a:r>
            <a:endParaRPr lang="de-AT" altLang="de-DE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AutoShape 2"/>
          <p:cNvSpPr>
            <a:spLocks noChangeArrowheads="1"/>
          </p:cNvSpPr>
          <p:nvPr/>
        </p:nvSpPr>
        <p:spPr bwMode="auto">
          <a:xfrm>
            <a:off x="457200" y="158750"/>
            <a:ext cx="8229600" cy="533400"/>
          </a:xfrm>
          <a:prstGeom prst="roundRect">
            <a:avLst>
              <a:gd name="adj" fmla="val 16667"/>
            </a:avLst>
          </a:prstGeom>
          <a:solidFill>
            <a:srgbClr val="FCFAA2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Pneumokokken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2530" name="Picture 3" descr="Streptococcus pneumoniae">
            <a:hlinkClick r:id="rId2" tooltip="Streptococcus pneumoniae"/>
          </p:cNvPr>
          <p:cNvPicPr>
            <a:picLocks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6513" y="-26988"/>
            <a:ext cx="9217026" cy="6856413"/>
          </a:xfrm>
        </p:spPr>
      </p:pic>
      <p:sp>
        <p:nvSpPr>
          <p:cNvPr id="22531" name="AutoShape 4"/>
          <p:cNvSpPr>
            <a:spLocks noChangeArrowheads="1"/>
          </p:cNvSpPr>
          <p:nvPr/>
        </p:nvSpPr>
        <p:spPr bwMode="auto">
          <a:xfrm>
            <a:off x="539750" y="37465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de-DE" altLang="de-DE" sz="2400">
                <a:solidFill>
                  <a:srgbClr val="003366"/>
                </a:solidFill>
                <a:latin typeface="Arial Black" charset="0"/>
              </a:rPr>
              <a:t>Nach Schulmed.: „Infektion“ mit Pneumokokken</a:t>
            </a:r>
            <a:endParaRPr lang="de-AT" altLang="de-DE" sz="240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</Words>
  <Application>Microsoft Macintosh PowerPoint</Application>
  <PresentationFormat>Bildschirmpräsentation (4:3)</PresentationFormat>
  <Paragraphs>10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Arial</vt:lpstr>
      <vt:lpstr>ＭＳ Ｐゴシック</vt:lpstr>
      <vt:lpstr>Arial Black</vt:lpstr>
      <vt:lpstr>Times New Roman</vt:lpstr>
      <vt:lpstr>Standarddesign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Microsoft Office-Anwender</cp:lastModifiedBy>
  <cp:revision>1</cp:revision>
  <dcterms:created xsi:type="dcterms:W3CDTF">2019-09-27T08:31:53Z</dcterms:created>
  <dcterms:modified xsi:type="dcterms:W3CDTF">2019-09-27T08:32:49Z</dcterms:modified>
</cp:coreProperties>
</file>