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11"/>
  </p:notesMasterIdLst>
  <p:sldIdLst>
    <p:sldId id="270" r:id="rId2"/>
    <p:sldId id="262" r:id="rId3"/>
    <p:sldId id="264" r:id="rId4"/>
    <p:sldId id="258" r:id="rId5"/>
    <p:sldId id="267" r:id="rId6"/>
    <p:sldId id="268" r:id="rId7"/>
    <p:sldId id="269" r:id="rId8"/>
    <p:sldId id="263" r:id="rId9"/>
    <p:sldId id="265" r:id="rId10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82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DCD0CCCF-67DA-844D-B253-51FB75CA4C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5960C67D-1DCF-1B49-92AF-1FEA5C8C7A1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A5959210-2581-5C40-966F-4870FFF5BF2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xmlns="" id="{E1D8B3B4-2BF6-BE46-9730-EE35185C89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xmlns="" id="{A9E7B352-D014-C444-AEAA-394BFC93D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0188CD6F-A969-664D-9D1D-863421BD44C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666806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99436B21-2195-004F-8DF7-8BBD8C9CC7BE}" type="slidenum">
              <a:rPr lang="de-AT" altLang="de-DE"/>
              <a:pPr>
                <a:spcBef>
                  <a:spcPct val="0"/>
                </a:spcBef>
              </a:pPr>
              <a:t>2</a:t>
            </a:fld>
            <a:endParaRPr lang="de-AT" altLang="de-DE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922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47CBC3-201E-DD4A-9F00-0AA67BAF4F4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36092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1AF51-85A4-F443-A1D1-7CCE694B3E7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65824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356F9-6BF8-4F4A-BB35-3B4AD2E3EF3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42618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654E33-33F5-F146-A449-AEDE3D15723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1435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A511-E165-DB41-BCC0-C3E2707FA3C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9038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7F924-F518-9B46-8CA3-746A84BE799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5632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89566-56C8-204E-9B35-D583FFCA5B1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03132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19B44-DDD7-B344-AB62-D9AB0A6421FF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2135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12950-5B09-3943-BB86-35FBC7B92A0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77768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BEE8A-1671-534D-8B18-C65E155B8A84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8943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1D11E-AD2E-AF4B-871A-86BD6CD811F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115531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A7158-4F2A-9F41-BB92-7DB6E64CD05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12404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42BD2671-8EF4-E641-803F-7470C9BB69B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0FA7ADE-2C1F-7A42-880C-8138E47F5E9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3994D2B-9CCB-614F-9ADA-E2AD534975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9C77801-59F3-C249-AAB2-033ADBFB337C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upload.wikimedia.org/wikipedia/commons/a/a4/Misc_pollen.jpg" TargetMode="External"/><Relationship Id="rId3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dirty="0" smtClean="0">
                <a:solidFill>
                  <a:srgbClr val="003366"/>
                </a:solidFill>
                <a:latin typeface="Arial Black" charset="0"/>
              </a:rPr>
              <a:t>Nase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Nebenhölen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519113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Nase </a:t>
            </a: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1036638"/>
            <a:ext cx="8115300" cy="556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AutoShape 7"/>
          <p:cNvSpPr>
            <a:spLocks noChangeArrowheads="1"/>
          </p:cNvSpPr>
          <p:nvPr/>
        </p:nvSpPr>
        <p:spPr bwMode="auto">
          <a:xfrm>
            <a:off x="395288" y="2317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Nasenebenhölen </a:t>
            </a:r>
            <a:endParaRPr lang="de-AT" altLang="de-DE" sz="1800"/>
          </a:p>
        </p:txBody>
      </p:sp>
      <p:pic>
        <p:nvPicPr>
          <p:cNvPr id="18434" name="Inhaltsplatzhalter 2" descr="141 Nasennebenhölen.psd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1612" r="-41612"/>
          <a:stretch>
            <a:fillRect/>
          </a:stretch>
        </p:blipFill>
        <p:spPr>
          <a:xfrm>
            <a:off x="457200" y="962025"/>
            <a:ext cx="8229600" cy="5851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57" name="Gerade Verbindung mit Pfeil 5"/>
          <p:cNvCxnSpPr>
            <a:cxnSpLocks noChangeShapeType="1"/>
          </p:cNvCxnSpPr>
          <p:nvPr/>
        </p:nvCxnSpPr>
        <p:spPr bwMode="auto">
          <a:xfrm>
            <a:off x="3881438" y="1966913"/>
            <a:ext cx="719137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58" name="Gerade Verbindung mit Pfeil 6"/>
          <p:cNvCxnSpPr>
            <a:cxnSpLocks noChangeShapeType="1"/>
          </p:cNvCxnSpPr>
          <p:nvPr/>
        </p:nvCxnSpPr>
        <p:spPr bwMode="auto">
          <a:xfrm flipH="1" flipV="1">
            <a:off x="5224463" y="2576513"/>
            <a:ext cx="571500" cy="2047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Nasenschleimhaut ektodermal, teilaktiv   </a:t>
            </a:r>
          </a:p>
        </p:txBody>
      </p:sp>
      <p:pic>
        <p:nvPicPr>
          <p:cNvPr id="19460" name="Bild 2" descr="Riech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836613"/>
            <a:ext cx="7294562" cy="709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1" descr="Riechkolben, hebeu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9988" y="531813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Nasenschleimhaut aktiv, Herzbeutel 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1" descr="Riechkolb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575" y="531813"/>
            <a:ext cx="7056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Nasenschleimhaut wiederkehrender K.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Bild 1" descr="Riechkolben rez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8550" y="60325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AutoShape 3"/>
          <p:cNvSpPr>
            <a:spLocks noChangeArrowheads="1"/>
          </p:cNvSpPr>
          <p:nvPr/>
        </p:nvSpPr>
        <p:spPr bwMode="auto">
          <a:xfrm>
            <a:off x="468313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Nasenschleimhaut wiederkehrender K.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de-DE" altLang="de-DE">
              <a:ea typeface="ＭＳ Ｐゴシック" charset="-128"/>
            </a:endParaRPr>
          </a:p>
        </p:txBody>
      </p:sp>
      <p:pic>
        <p:nvPicPr>
          <p:cNvPr id="23554" name="Picture 4" descr="U44700-004-f020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44450"/>
            <a:ext cx="10044113" cy="6724650"/>
          </a:xfrm>
          <a:noFill/>
        </p:spPr>
      </p:pic>
      <p:sp>
        <p:nvSpPr>
          <p:cNvPr id="23555" name="AutoShape 9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Nasenpolyp - Präparat</a:t>
            </a:r>
            <a:endParaRPr lang="de-AT" altLang="de-DE" sz="1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5" descr="Bild:Misc pollen.jpg">
            <a:hlinkClick r:id="rId2"/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7088" y="1125538"/>
            <a:ext cx="7345362" cy="5592762"/>
          </a:xfrm>
        </p:spPr>
      </p:pic>
      <p:sp>
        <p:nvSpPr>
          <p:cNvPr id="24578" name="AutoShape 8"/>
          <p:cNvSpPr>
            <a:spLocks noChangeArrowheads="1"/>
          </p:cNvSpPr>
          <p:nvPr/>
        </p:nvSpPr>
        <p:spPr bwMode="auto">
          <a:xfrm>
            <a:off x="395288" y="333375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Pollen (Animation) –  „Allergische Rhinitis</a:t>
            </a:r>
            <a:r>
              <a:rPr lang="ja-JP" altLang="de-AT" sz="2400">
                <a:solidFill>
                  <a:srgbClr val="003366"/>
                </a:solidFill>
                <a:latin typeface="Arial Black" charset="0"/>
              </a:rPr>
              <a:t>“</a:t>
            </a:r>
            <a:endParaRPr lang="de-AT" altLang="de-DE"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Macintosh PowerPoint</Application>
  <PresentationFormat>Bildschirmpräsentation (4:3)</PresentationFormat>
  <Paragraphs>11</Paragraphs>
  <Slides>9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ＭＳ Ｐゴシック</vt:lpstr>
      <vt:lpstr>Arial Black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1</cp:revision>
  <dcterms:created xsi:type="dcterms:W3CDTF">2019-09-27T08:30:27Z</dcterms:created>
  <dcterms:modified xsi:type="dcterms:W3CDTF">2019-09-27T08:31:23Z</dcterms:modified>
</cp:coreProperties>
</file>