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1" r:id="rId2"/>
    <p:sldId id="256" r:id="rId3"/>
    <p:sldId id="268" r:id="rId4"/>
    <p:sldId id="269" r:id="rId5"/>
    <p:sldId id="270" r:id="rId6"/>
    <p:sldId id="271" r:id="rId7"/>
    <p:sldId id="272" r:id="rId8"/>
    <p:sldId id="257" r:id="rId9"/>
    <p:sldId id="263" r:id="rId10"/>
    <p:sldId id="265" r:id="rId11"/>
    <p:sldId id="264" r:id="rId12"/>
    <p:sldId id="260" r:id="rId13"/>
    <p:sldId id="259" r:id="rId14"/>
    <p:sldId id="274" r:id="rId15"/>
    <p:sldId id="276" r:id="rId16"/>
    <p:sldId id="277" r:id="rId17"/>
    <p:sldId id="266" r:id="rId18"/>
    <p:sldId id="279" r:id="rId19"/>
    <p:sldId id="267" r:id="rId20"/>
    <p:sldId id="273" r:id="rId21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>
        <p:scale>
          <a:sx n="42" d="100"/>
          <a:sy n="42" d="100"/>
        </p:scale>
        <p:origin x="3152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D7AC89-D761-D342-A58C-C43EABD1E85F}" type="datetimeFigureOut">
              <a:rPr lang="de-DE" altLang="de-DE"/>
              <a:pPr>
                <a:defRPr/>
              </a:pPr>
              <a:t>27.09.19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Mastertextformat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3FAB58-AF7A-5449-BF2D-83E3922A25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063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F7DF8C6-DB33-C842-B571-ABFA752C6BD6}" type="slidenum">
              <a:rPr lang="de-AT" altLang="de-DE">
                <a:solidFill>
                  <a:srgbClr val="000000"/>
                </a:solidFill>
                <a:latin typeface="Times New Roman" charset="0"/>
                <a:ea typeface="Microsoft YaHei" charset="-122"/>
                <a:cs typeface="Microsoft YaHei" charset="-122"/>
              </a:rPr>
              <a:pPr>
                <a:spcBef>
                  <a:spcPct val="0"/>
                </a:spcBef>
              </a:pPr>
              <a:t>18</a:t>
            </a:fld>
            <a:endParaRPr lang="de-AT" altLang="de-DE">
              <a:solidFill>
                <a:srgbClr val="000000"/>
              </a:solidFill>
              <a:latin typeface="Times New Roman" charset="0"/>
              <a:ea typeface="Microsoft YaHei" charset="-122"/>
              <a:cs typeface="Microsoft YaHei" charset="-122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de-DE" altLang="de-D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7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F8286C6-2158-8E4E-B48C-83FC60F5C2E8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de-DE" altLang="de-DE">
              <a:latin typeface="Arial" charset="0"/>
            </a:endParaRPr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BCA01-0D72-A44C-A9B6-EE84BE9CB003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54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7E89-4E06-9B42-8E9F-9868A3A0396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594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634A7-FCD1-564B-87A2-EDF3907346F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8265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0F20-6E2C-7249-90A6-EC561DF8130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545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0906-59D6-E945-BA94-4C896307DDA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980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15.09.2012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0565-A747-3E44-839E-B5010E47C8E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00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604C-7579-D04F-9ED2-0F68C29168E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7595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337A-80BE-E744-A3FA-BAB599A01B7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8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0B19E-AC8F-9545-B1D0-1023D5F3630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054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FD5C9-66FA-E844-A9D6-0A4B7D69FA5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1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78DA-C5C9-6D4E-B6CB-85E3F11C1A9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5331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67BC-C6CF-194D-A61B-51D0FF97012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4219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BEB2-B440-6347-AE33-6C877A8B0EB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4602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4DDE-097E-5547-A66A-8DC6D7C1A6E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7004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D5F5DC-52F3-1348-B3D8-C7DC1870E21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2525252525252525252525C3%252525252525252525252525252525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3/30/Malignant_lymphoma,_high_grade_B_cell_1.jpg" TargetMode="Externa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e/ee/Hodgkin_Lymphoma_CT2.jpg" TargetMode="Externa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4000" dirty="0">
                <a:solidFill>
                  <a:srgbClr val="003366"/>
                </a:solidFill>
                <a:latin typeface="Arial Black" charset="0"/>
              </a:rPr>
            </a:b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Lymphgefäße</a:t>
            </a:r>
            <a:endParaRPr lang="de-DE" altLang="de-DE" sz="72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>Milz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31913" y="3141663"/>
            <a:ext cx="6480175" cy="37163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468313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Milz</a:t>
            </a:r>
          </a:p>
        </p:txBody>
      </p:sp>
      <p:pic>
        <p:nvPicPr>
          <p:cNvPr id="25603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542087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125538"/>
            <a:ext cx="8208963" cy="5486400"/>
          </a:xfrm>
          <a:noFill/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519113" y="3413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Milz – Blutblättchen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U44700-022-f02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46163" y="1285875"/>
            <a:ext cx="11090276" cy="6680200"/>
          </a:xfrm>
          <a:noFill/>
        </p:spPr>
      </p:pic>
      <p:sp>
        <p:nvSpPr>
          <p:cNvPr id="27650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Milz - Präparat</a:t>
            </a:r>
            <a:endParaRPr lang="de-AT" altLang="de-DE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U44700-022-f02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4863" y="1268413"/>
            <a:ext cx="10848976" cy="6697662"/>
          </a:xfrm>
          <a:noFill/>
        </p:spPr>
      </p:pic>
      <p:sp>
        <p:nvSpPr>
          <p:cNvPr id="28674" name="AutoShape 10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Milz-Zysten - Präparat</a:t>
            </a:r>
            <a:endParaRPr lang="de-AT" altLang="de-DE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3" descr="Milzruptur_THW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Milzriss (Milzruptur)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nhaltsplatzhalter 3" descr="milzchirurgie_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8913" y="1700213"/>
            <a:ext cx="9312276" cy="5122862"/>
          </a:xfrm>
        </p:spPr>
      </p:pic>
      <p:sp>
        <p:nvSpPr>
          <p:cNvPr id="30722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Milz nach Entfernung einer Zyste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nhaltsplatzhalter 3" descr="milzlymph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7538" y="1557338"/>
            <a:ext cx="9756776" cy="5365750"/>
          </a:xfrm>
        </p:spPr>
      </p:pic>
      <p:sp>
        <p:nvSpPr>
          <p:cNvPr id="31746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/>
          <a:lstStyle/>
          <a:p>
            <a:r>
              <a:rPr lang="de-AT" altLang="de-DE" sz="2400">
                <a:solidFill>
                  <a:srgbClr val="003366"/>
                </a:solidFill>
                <a:latin typeface="Arial Black" charset="0"/>
                <a:ea typeface="ＭＳ Ｐゴシック" charset="-128"/>
              </a:rPr>
              <a:t>Milz-Lymphom</a:t>
            </a:r>
            <a:endParaRPr lang="de-AT" altLang="de-DE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5"/>
          <p:cNvSpPr>
            <a:spLocks noChangeArrowheads="1"/>
          </p:cNvSpPr>
          <p:nvPr/>
        </p:nvSpPr>
        <p:spPr bwMode="auto">
          <a:xfrm>
            <a:off x="395536" y="26064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Kiemenbögen</a:t>
            </a:r>
            <a:endParaRPr lang="de-AT" altLang="de-DE" sz="1800"/>
          </a:p>
        </p:txBody>
      </p:sp>
      <p:pic>
        <p:nvPicPr>
          <p:cNvPr id="3789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942975"/>
            <a:ext cx="5145088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2" descr="Martin Lymphknot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97352" y="-11476656"/>
            <a:ext cx="21537613" cy="304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95536" y="26064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Kiemenbogen-Zyste</a:t>
            </a:r>
            <a:endParaRPr lang="de-AT" altLang="de-DE" sz="18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Kiemenbögen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8916" name="Gerade Verbindung mit Pfeil 2"/>
          <p:cNvCxnSpPr>
            <a:cxnSpLocks noChangeShapeType="1"/>
          </p:cNvCxnSpPr>
          <p:nvPr/>
        </p:nvCxnSpPr>
        <p:spPr bwMode="auto">
          <a:xfrm flipH="1" flipV="1">
            <a:off x="5292725" y="1412875"/>
            <a:ext cx="151130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Lymphsystem Überblick</a:t>
            </a:r>
          </a:p>
        </p:txBody>
      </p:sp>
      <p:pic>
        <p:nvPicPr>
          <p:cNvPr id="1741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031875"/>
            <a:ext cx="3821112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Bild:Malignant lymphoma, high grade B cell 1.jpg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363" y="1125538"/>
            <a:ext cx="8243887" cy="5626100"/>
          </a:xfrm>
        </p:spPr>
      </p:pic>
      <p:sp>
        <p:nvSpPr>
          <p:cNvPr id="40962" name="AutoShape 9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Non-Hodkin-Lymphom - Präparat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901700"/>
            <a:ext cx="49164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Großhirnmarklager – Milz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3"/>
          <p:cNvCxnSpPr>
            <a:cxnSpLocks noChangeShapeType="1"/>
          </p:cNvCxnSpPr>
          <p:nvPr/>
        </p:nvCxnSpPr>
        <p:spPr bwMode="auto">
          <a:xfrm flipH="1">
            <a:off x="5364163" y="2733675"/>
            <a:ext cx="1725612" cy="1055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sp>
        <p:nvSpPr>
          <p:cNvPr id="19458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19459" name="Bild 1" descr="Illu_lymph_node_structure_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619250"/>
            <a:ext cx="912812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Lymphknoten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3" descr="Abb_5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Zwei Monozyten und ein Lymphozyt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4" descr="5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8575"/>
            <a:ext cx="7667625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Erytrozyten und ein Lymphozyt (5000-fach vergr.)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sp>
        <p:nvSpPr>
          <p:cNvPr id="22530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22531" name="Bild 1" descr="Lymphoma_mac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feld 2"/>
          <p:cNvSpPr txBox="1">
            <a:spLocks noChangeArrowheads="1"/>
          </p:cNvSpPr>
          <p:nvPr/>
        </p:nvSpPr>
        <p:spPr bwMode="auto">
          <a:xfrm>
            <a:off x="6084888" y="188913"/>
            <a:ext cx="2640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/>
              <a:t>Lymphom</a:t>
            </a:r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Lymphom – Präparat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Bild:Hodgkin Lymphoma CT2.jpg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789113"/>
            <a:ext cx="8928100" cy="4735512"/>
          </a:xfrm>
        </p:spPr>
      </p:pic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Morbus Hodkin - Lymphdrüsenkrebs</a:t>
            </a:r>
            <a:endParaRPr lang="de-AT" altLang="de-DE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index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852488"/>
            <a:ext cx="7669213" cy="5808662"/>
          </a:xfrm>
          <a:noFill/>
        </p:spPr>
      </p:pic>
      <p:sp>
        <p:nvSpPr>
          <p:cNvPr id="24578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Lymph-Stau im rechten Bein</a:t>
            </a:r>
            <a:endParaRPr lang="de-AT" altLang="de-DE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Macintosh PowerPoint</Application>
  <PresentationFormat>Bildschirmpräsentation (4:3)</PresentationFormat>
  <Paragraphs>25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ＭＳ Ｐゴシック</vt:lpstr>
      <vt:lpstr>Calibri</vt:lpstr>
      <vt:lpstr>Arial Black</vt:lpstr>
      <vt:lpstr>Times New Roman</vt:lpstr>
      <vt:lpstr>Microsoft YaHei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Milz-Lymphom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2019-09-27T08:23:44Z</dcterms:created>
  <dcterms:modified xsi:type="dcterms:W3CDTF">2019-09-27T08:29:43Z</dcterms:modified>
</cp:coreProperties>
</file>