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96" r:id="rId2"/>
    <p:sldId id="258" r:id="rId3"/>
    <p:sldId id="269" r:id="rId4"/>
    <p:sldId id="267" r:id="rId5"/>
    <p:sldId id="268" r:id="rId6"/>
    <p:sldId id="291" r:id="rId7"/>
    <p:sldId id="266" r:id="rId8"/>
    <p:sldId id="281" r:id="rId9"/>
    <p:sldId id="290" r:id="rId10"/>
    <p:sldId id="282" r:id="rId11"/>
    <p:sldId id="284" r:id="rId12"/>
    <p:sldId id="283" r:id="rId13"/>
    <p:sldId id="259" r:id="rId14"/>
    <p:sldId id="295" r:id="rId15"/>
    <p:sldId id="263" r:id="rId16"/>
    <p:sldId id="285" r:id="rId17"/>
    <p:sldId id="289" r:id="rId18"/>
    <p:sldId id="292" r:id="rId19"/>
    <p:sldId id="293" r:id="rId20"/>
    <p:sldId id="294" r:id="rId21"/>
    <p:sldId id="280" r:id="rId22"/>
    <p:sldId id="288" r:id="rId23"/>
    <p:sldId id="287" r:id="rId24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82"/>
  </p:normalViewPr>
  <p:slideViewPr>
    <p:cSldViewPr>
      <p:cViewPr varScale="1">
        <p:scale>
          <a:sx n="110" d="100"/>
          <a:sy n="110" d="100"/>
        </p:scale>
        <p:origin x="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FCF632-9CAC-4E44-9A84-E3D6AC1D5CF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91811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2DE80D-CDF4-A04E-ADA5-2C6D95C8ABBC}" type="slidenum">
              <a:rPr lang="de-AT" altLang="de-DE"/>
              <a:pPr>
                <a:spcBef>
                  <a:spcPct val="0"/>
                </a:spcBef>
              </a:pPr>
              <a:t>8</a:t>
            </a:fld>
            <a:endParaRPr lang="de-AT" altLang="de-D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73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E53C187-EF36-704A-9D3F-771D2E1BD5E1}" type="slidenum">
              <a:rPr lang="de-DE" altLang="de-DE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35B6EA-C019-3247-B7E0-6CB3E3C8988B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37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B66301-403D-5D44-88F6-BE3D37D3E857}" type="slidenum">
              <a:rPr lang="de-AT" altLang="de-DE"/>
              <a:pPr>
                <a:spcBef>
                  <a:spcPct val="0"/>
                </a:spcBef>
              </a:pPr>
              <a:t>19</a:t>
            </a:fld>
            <a:endParaRPr lang="de-AT" alt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70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3C997CE-FE95-FC4B-9130-C4EC1A680098}" type="slidenum">
              <a:rPr lang="de-AT" altLang="de-DE"/>
              <a:pPr>
                <a:spcBef>
                  <a:spcPct val="0"/>
                </a:spcBef>
              </a:pPr>
              <a:t>20</a:t>
            </a:fld>
            <a:endParaRPr lang="de-AT" altLang="de-DE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85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73BC-220B-2F4D-B0B7-673086EAE06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917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304F-69D0-B147-97B7-670170F3E70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805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B66B-AF89-A44C-A45B-3E68ADE21C0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6928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95E4-B86F-1642-B6ED-07CC97932D5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9305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7C7B-AF15-D547-85BC-0EAE3B66353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0659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1963-D800-3545-8B01-CF43B377174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40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40D39-F445-3247-8C9F-66471E8987F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700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F912-C1C3-5548-99CB-E354F8435EC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1247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9311-1D13-5847-A685-119362B3976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3382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57EA-8DE8-5241-A800-64730A15805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416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F542-A6C8-874D-B6E0-7F4D745D3FB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8314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5A9B-75DE-4046-97E5-FA087909EC6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947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11C4F12-8F00-7E40-940F-8528F48F736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252525C3%25252525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Hormondrüsen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Bild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– Schilddrüsenausführungsgänge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4580" name="Gerade Verbindung mit Pfeil 8"/>
          <p:cNvCxnSpPr>
            <a:cxnSpLocks noChangeShapeType="1"/>
          </p:cNvCxnSpPr>
          <p:nvPr/>
        </p:nvCxnSpPr>
        <p:spPr bwMode="auto">
          <a:xfrm>
            <a:off x="2700338" y="1196975"/>
            <a:ext cx="1181100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1" descr="Frontalangst aktiv, BWS re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4C672-0669-274F-B5A0-49A4C7428D4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539750" y="333375"/>
            <a:ext cx="8229600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Schilddrüsenausführungsgänge, aktiv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99064-9BB5-944C-9F18-C42F34A74FEB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101917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539750" y="333375"/>
            <a:ext cx="8229600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Schilddrüsenausführungsgänge in Heilung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Diagnose: Hashimoto</a:t>
            </a:r>
          </a:p>
        </p:txBody>
      </p:sp>
      <p:cxnSp>
        <p:nvCxnSpPr>
          <p:cNvPr id="27652" name="Gerade Verbindung mit Pfeil 4"/>
          <p:cNvCxnSpPr>
            <a:cxnSpLocks noChangeShapeType="1"/>
          </p:cNvCxnSpPr>
          <p:nvPr/>
        </p:nvCxnSpPr>
        <p:spPr bwMode="auto">
          <a:xfrm flipH="1" flipV="1">
            <a:off x="4859338" y="1844675"/>
            <a:ext cx="792162" cy="2159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Gerade Verbindung mit Pfeil 6"/>
          <p:cNvCxnSpPr>
            <a:cxnSpLocks noChangeShapeType="1"/>
          </p:cNvCxnSpPr>
          <p:nvPr/>
        </p:nvCxnSpPr>
        <p:spPr bwMode="auto">
          <a:xfrm flipV="1">
            <a:off x="3635375" y="2324100"/>
            <a:ext cx="336550" cy="4572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87675" y="1341438"/>
            <a:ext cx="3313113" cy="5543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8675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Nebenniere</a:t>
            </a:r>
          </a:p>
        </p:txBody>
      </p:sp>
      <p:pic>
        <p:nvPicPr>
          <p:cNvPr id="2867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31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87675" y="1341438"/>
            <a:ext cx="3313113" cy="5543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9699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Nebennierenrinde – Neu-Mesoderm</a:t>
            </a:r>
          </a:p>
        </p:txBody>
      </p:sp>
      <p:pic>
        <p:nvPicPr>
          <p:cNvPr id="29700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31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639763"/>
            <a:ext cx="5132387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Großhirnmarklager – Nebennierenrinde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0724" name="Gerade Verbindung mit Pfeil 5"/>
          <p:cNvCxnSpPr>
            <a:cxnSpLocks noChangeShapeType="1"/>
          </p:cNvCxnSpPr>
          <p:nvPr/>
        </p:nvCxnSpPr>
        <p:spPr bwMode="auto">
          <a:xfrm>
            <a:off x="1908175" y="2636838"/>
            <a:ext cx="2016125" cy="1008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Gerade Verbindung mit Pfeil 7"/>
          <p:cNvCxnSpPr>
            <a:cxnSpLocks noChangeShapeType="1"/>
          </p:cNvCxnSpPr>
          <p:nvPr/>
        </p:nvCxnSpPr>
        <p:spPr bwMode="auto">
          <a:xfrm flipH="1">
            <a:off x="5818188" y="2708275"/>
            <a:ext cx="2138362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Nebenniere</a:t>
            </a:r>
          </a:p>
        </p:txBody>
      </p:sp>
      <p:pic>
        <p:nvPicPr>
          <p:cNvPr id="31747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8073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Nebenniere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2771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092200"/>
            <a:ext cx="721042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87675" y="1341438"/>
            <a:ext cx="3313113" cy="5543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3795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Nebennierenmark - Entoderm</a:t>
            </a:r>
          </a:p>
        </p:txBody>
      </p:sp>
      <p:pic>
        <p:nvPicPr>
          <p:cNvPr id="3379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31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34819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-396875" y="188913"/>
            <a:ext cx="96710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Nebennierenmark</a:t>
            </a:r>
          </a:p>
        </p:txBody>
      </p:sp>
      <p:cxnSp>
        <p:nvCxnSpPr>
          <p:cNvPr id="34821" name="Gerade Verbindung mit Pfeil 4"/>
          <p:cNvCxnSpPr>
            <a:cxnSpLocks noChangeShapeType="1"/>
          </p:cNvCxnSpPr>
          <p:nvPr/>
        </p:nvCxnSpPr>
        <p:spPr bwMode="auto">
          <a:xfrm>
            <a:off x="1835150" y="2349500"/>
            <a:ext cx="2232025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2" name="Gerade Verbindung mit Pfeil 6"/>
          <p:cNvCxnSpPr>
            <a:cxnSpLocks noChangeShapeType="1"/>
          </p:cNvCxnSpPr>
          <p:nvPr/>
        </p:nvCxnSpPr>
        <p:spPr bwMode="auto">
          <a:xfrm flipH="1">
            <a:off x="4591050" y="2565400"/>
            <a:ext cx="2428875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 1" descr="109 Schilddrüs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876300"/>
            <a:ext cx="29527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Schilddrüse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36867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-396875" y="188913"/>
            <a:ext cx="96710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Aktive Phase: Neuroblastom, Phäochromozytom</a:t>
            </a:r>
          </a:p>
        </p:txBody>
      </p:sp>
      <p:cxnSp>
        <p:nvCxnSpPr>
          <p:cNvPr id="36869" name="Gerade Verbindung mit Pfeil 4"/>
          <p:cNvCxnSpPr>
            <a:cxnSpLocks noChangeShapeType="1"/>
          </p:cNvCxnSpPr>
          <p:nvPr/>
        </p:nvCxnSpPr>
        <p:spPr bwMode="auto">
          <a:xfrm>
            <a:off x="1835150" y="2349500"/>
            <a:ext cx="2232025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Gerade Verbindung mit Pfeil 6"/>
          <p:cNvCxnSpPr>
            <a:cxnSpLocks noChangeShapeType="1"/>
          </p:cNvCxnSpPr>
          <p:nvPr/>
        </p:nvCxnSpPr>
        <p:spPr bwMode="auto">
          <a:xfrm flipH="1">
            <a:off x="4591050" y="2565400"/>
            <a:ext cx="2428875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nhaltsplatzhalter 2" descr="103 Hirnanhangdrüse.ps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449" r="-43449"/>
          <a:stretch>
            <a:fillRect/>
          </a:stretch>
        </p:blipFill>
        <p:spPr>
          <a:xfrm>
            <a:off x="-323850" y="1196975"/>
            <a:ext cx="10280650" cy="5654675"/>
          </a:xfrm>
        </p:spPr>
      </p:pic>
      <p:sp>
        <p:nvSpPr>
          <p:cNvPr id="38915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Hypophyse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Thalamus</a:t>
            </a:r>
          </a:p>
        </p:txBody>
      </p:sp>
      <p:pic>
        <p:nvPicPr>
          <p:cNvPr id="39939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440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Thalamus, Hypothalamus</a:t>
            </a:r>
          </a:p>
        </p:txBody>
      </p:sp>
      <p:pic>
        <p:nvPicPr>
          <p:cNvPr id="4096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325" y="1196975"/>
            <a:ext cx="5414963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U44700-003-f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46288"/>
            <a:ext cx="9144000" cy="4838700"/>
          </a:xfrm>
          <a:noFill/>
        </p:spPr>
      </p:pic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Schilddrüse – Präparate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U44700-014-f00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7991475" cy="5824538"/>
          </a:xfrm>
        </p:spPr>
      </p:pic>
      <p:sp>
        <p:nvSpPr>
          <p:cNvPr id="17411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Schilddrüsenüberfunktion - Exophthalmus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U44700-014-f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7775" y="836613"/>
            <a:ext cx="4129088" cy="6021387"/>
          </a:xfrm>
        </p:spPr>
      </p:pic>
      <p:sp>
        <p:nvSpPr>
          <p:cNvPr id="18435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Schilddrüsenunterfunktion – brüchiges Haar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1" descr="109 Schilddrüs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876300"/>
            <a:ext cx="29527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Schilddrüse - Entoderm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graphicFrame>
        <p:nvGraphicFramePr>
          <p:cNvPr id="2048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4925" y="0"/>
          <a:ext cx="9396413" cy="704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Präsentation" r:id="rId3" imgW="4572000" imgH="3429000" progId="PowerPoint.Show.8">
                  <p:embed/>
                </p:oleObj>
              </mc:Choice>
              <mc:Fallback>
                <p:oleObj name="Präsentation" r:id="rId3" imgW="4572000" imgH="3429000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0"/>
                        <a:ext cx="9396413" cy="704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Schilddrüsen-Adenom (Extremfall)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1507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-396875" y="188913"/>
            <a:ext cx="96710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Stammhirn: Schilddrüse, Hypophyse, Nebennierenmark</a:t>
            </a:r>
          </a:p>
        </p:txBody>
      </p:sp>
      <p:cxnSp>
        <p:nvCxnSpPr>
          <p:cNvPr id="21509" name="Gerade Verbindung mit Pfeil 4"/>
          <p:cNvCxnSpPr>
            <a:cxnSpLocks noChangeShapeType="1"/>
          </p:cNvCxnSpPr>
          <p:nvPr/>
        </p:nvCxnSpPr>
        <p:spPr bwMode="auto">
          <a:xfrm>
            <a:off x="1835150" y="2349500"/>
            <a:ext cx="2232025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Gerade Verbindung mit Pfeil 6"/>
          <p:cNvCxnSpPr>
            <a:cxnSpLocks noChangeShapeType="1"/>
          </p:cNvCxnSpPr>
          <p:nvPr/>
        </p:nvCxnSpPr>
        <p:spPr bwMode="auto">
          <a:xfrm flipH="1">
            <a:off x="4591050" y="2565400"/>
            <a:ext cx="2428875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 1" descr="109 Schilddrüs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876300"/>
            <a:ext cx="29527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Schilddrüsenausführungsgänge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Macintosh PowerPoint</Application>
  <PresentationFormat>Bildschirmpräsentation (4:3)</PresentationFormat>
  <Paragraphs>34</Paragraphs>
  <Slides>23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 Black</vt:lpstr>
      <vt:lpstr>ＭＳ Ｐゴシック</vt:lpstr>
      <vt:lpstr>Times New Roman</vt:lpstr>
      <vt:lpstr>Arial</vt:lpstr>
      <vt:lpstr>Standarddesign</vt:lpstr>
      <vt:lpstr>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4</cp:revision>
  <dcterms:created xsi:type="dcterms:W3CDTF">2019-09-27T08:10:06Z</dcterms:created>
  <dcterms:modified xsi:type="dcterms:W3CDTF">2019-09-27T08:16:41Z</dcterms:modified>
</cp:coreProperties>
</file>