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3"/>
  </p:notesMasterIdLst>
  <p:sldIdLst>
    <p:sldId id="286" r:id="rId2"/>
    <p:sldId id="256" r:id="rId3"/>
    <p:sldId id="287" r:id="rId4"/>
    <p:sldId id="271" r:id="rId5"/>
    <p:sldId id="272" r:id="rId6"/>
    <p:sldId id="273" r:id="rId7"/>
    <p:sldId id="274" r:id="rId8"/>
    <p:sldId id="275" r:id="rId9"/>
    <p:sldId id="288" r:id="rId10"/>
    <p:sldId id="264" r:id="rId11"/>
    <p:sldId id="257" r:id="rId12"/>
    <p:sldId id="268" r:id="rId13"/>
    <p:sldId id="278" r:id="rId14"/>
    <p:sldId id="279" r:id="rId15"/>
    <p:sldId id="289" r:id="rId16"/>
    <p:sldId id="265" r:id="rId17"/>
    <p:sldId id="285" r:id="rId18"/>
    <p:sldId id="263" r:id="rId19"/>
    <p:sldId id="284" r:id="rId20"/>
    <p:sldId id="283" r:id="rId21"/>
    <p:sldId id="267" r:id="rId22"/>
  </p:sldIdLst>
  <p:sldSz cx="9144000" cy="6858000" type="screen4x3"/>
  <p:notesSz cx="6858000" cy="9144000"/>
  <p:defaultTextStyle>
    <a:defPPr>
      <a:defRPr lang="de-AT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82"/>
  </p:normalViewPr>
  <p:slideViewPr>
    <p:cSldViewPr>
      <p:cViewPr varScale="1">
        <p:scale>
          <a:sx n="111" d="100"/>
          <a:sy n="111" d="100"/>
        </p:scale>
        <p:origin x="1192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notesMaster" Target="notesMasters/notesMaster1.xml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099" name="Rectangle 3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4340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101" name="Rectangle 5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AT" altLang="de-DE" noProof="0"/>
              <a:t>Textmasterformate durch Klicken bearbeiten</a:t>
            </a:r>
          </a:p>
          <a:p>
            <a:pPr lvl="1"/>
            <a:r>
              <a:rPr lang="de-AT" altLang="de-DE" noProof="0"/>
              <a:t>Zweite Ebene</a:t>
            </a:r>
          </a:p>
          <a:p>
            <a:pPr lvl="2"/>
            <a:r>
              <a:rPr lang="de-AT" altLang="de-DE" noProof="0"/>
              <a:t>Dritte Ebene</a:t>
            </a:r>
          </a:p>
          <a:p>
            <a:pPr lvl="3"/>
            <a:r>
              <a:rPr lang="de-AT" altLang="de-DE" noProof="0"/>
              <a:t>Vierte Ebene</a:t>
            </a:r>
          </a:p>
          <a:p>
            <a:pPr lvl="4"/>
            <a:r>
              <a:rPr lang="de-AT" altLang="de-DE" noProof="0"/>
              <a:t>Fünfte Ebene</a:t>
            </a:r>
          </a:p>
        </p:txBody>
      </p:sp>
      <p:sp>
        <p:nvSpPr>
          <p:cNvPr id="4102" name="Rectangle 6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103" name="Rectangle 7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A0BD03CE-B958-044F-B22E-797F9AF7E296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52534392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06" charset="-128"/>
        <a:cs typeface="ＭＳ Ｐゴシック" pitchFamily="-106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BFEDE104-6847-8C4F-8D95-1E1893013693}" type="slidenum">
              <a:rPr lang="de-AT" altLang="de-DE"/>
              <a:pPr>
                <a:spcBef>
                  <a:spcPct val="0"/>
                </a:spcBef>
              </a:pPr>
              <a:t>10</a:t>
            </a:fld>
            <a:endParaRPr lang="de-AT" altLang="de-DE"/>
          </a:p>
        </p:txBody>
      </p:sp>
      <p:sp>
        <p:nvSpPr>
          <p:cNvPr id="2560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de-DE" altLang="de-DE">
              <a:latin typeface="Arial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501082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93224E80-8E75-584C-8EAB-FB9C271BC334}" type="slidenum">
              <a:rPr lang="de-AT" altLang="de-DE"/>
              <a:pPr>
                <a:spcBef>
                  <a:spcPct val="0"/>
                </a:spcBef>
              </a:pPr>
              <a:t>11</a:t>
            </a:fld>
            <a:endParaRPr lang="de-AT" altLang="de-DE"/>
          </a:p>
        </p:txBody>
      </p:sp>
      <p:sp>
        <p:nvSpPr>
          <p:cNvPr id="2765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de-DE" altLang="de-DE">
              <a:latin typeface="Arial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94208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F81272B5-8D0D-2E4A-BD16-F0EA420265C9}" type="slidenum">
              <a:rPr lang="de-AT" altLang="de-DE"/>
              <a:pPr>
                <a:spcBef>
                  <a:spcPct val="0"/>
                </a:spcBef>
              </a:pPr>
              <a:t>12</a:t>
            </a:fld>
            <a:endParaRPr lang="de-AT" altLang="de-DE"/>
          </a:p>
        </p:txBody>
      </p:sp>
      <p:sp>
        <p:nvSpPr>
          <p:cNvPr id="2969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de-DE" altLang="de-DE">
              <a:latin typeface="Arial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811201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BE6EC9FD-19D6-AF4D-9FA9-F0AA6F510098}" type="slidenum">
              <a:rPr lang="de-AT" altLang="de-DE"/>
              <a:pPr>
                <a:spcBef>
                  <a:spcPct val="0"/>
                </a:spcBef>
              </a:pPr>
              <a:t>13</a:t>
            </a:fld>
            <a:endParaRPr lang="de-AT" altLang="de-DE"/>
          </a:p>
        </p:txBody>
      </p:sp>
      <p:sp>
        <p:nvSpPr>
          <p:cNvPr id="3174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de-DE" altLang="de-DE">
              <a:latin typeface="Arial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099594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6E4586FB-EC45-F844-9E7D-916BCCEFDB98}" type="slidenum">
              <a:rPr lang="de-AT" altLang="de-DE"/>
              <a:pPr>
                <a:spcBef>
                  <a:spcPct val="0"/>
                </a:spcBef>
              </a:pPr>
              <a:t>14</a:t>
            </a:fld>
            <a:endParaRPr lang="de-AT" altLang="de-DE"/>
          </a:p>
        </p:txBody>
      </p:sp>
      <p:sp>
        <p:nvSpPr>
          <p:cNvPr id="3379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de-DE" altLang="de-DE">
              <a:latin typeface="Arial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582494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Rectangle 4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E90E1D-4D1D-844A-8B65-2064A2B0890D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17143870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4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614A7C-3D5E-FE4D-B90F-EF0E59E3FC51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6402329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4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B55F6E-B0A9-9140-94C8-7EB100E0A27C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15018502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3" name="Rectangle 4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5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6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23BB27-3569-DB46-8E5D-5B485D52D18F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746674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4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FB4365-CF00-984A-8D01-1F4716281E53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9155281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Rectangle 4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B4F080-EC06-0D43-BF58-0EC1DCA866EA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5612358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Rectangle 4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999960-CC1E-AA45-AC54-37D37B222262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9431566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Rectangle 4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Rectangle 5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Rectangle 6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423D1B-E9C3-1E4D-8B86-E65C7419FD62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10577575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Rectangle 4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5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6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F938A5-6077-F045-A99E-354E4D65E239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8615297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Rectangle 5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6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50AA09-EEAB-824B-AFD8-E4A0C637EE73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13964492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Rectangle 4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8AEE24-5946-8141-BC09-378630875ED6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2739851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Rectangle 4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32E707-C2C7-F147-9F1C-6603337EDCFF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6639474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AT" altLang="de-DE"/>
              <a:t>Titelmasterformat durch Klicken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AT" altLang="de-DE"/>
              <a:t>Textmasterformate durch Klicken bearbeiten</a:t>
            </a:r>
          </a:p>
          <a:p>
            <a:pPr lvl="1"/>
            <a:r>
              <a:rPr lang="de-AT" altLang="de-DE"/>
              <a:t>Zweite Ebene</a:t>
            </a:r>
          </a:p>
          <a:p>
            <a:pPr lvl="2"/>
            <a:r>
              <a:rPr lang="de-AT" altLang="de-DE"/>
              <a:t>Dritte Ebene</a:t>
            </a:r>
          </a:p>
          <a:p>
            <a:pPr lvl="3"/>
            <a:r>
              <a:rPr lang="de-AT" altLang="de-DE"/>
              <a:t>Vierte Ebene</a:t>
            </a:r>
          </a:p>
          <a:p>
            <a:pPr lvl="4"/>
            <a:r>
              <a:rPr lang="de-AT" altLang="de-DE"/>
              <a:t>Fünfte Ebene</a:t>
            </a:r>
          </a:p>
        </p:txBody>
      </p:sp>
      <p:sp>
        <p:nvSpPr>
          <p:cNvPr id="1028" name="Rectangle 4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29" name="Rectangle 5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30" name="Rectangle 6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7A1E0AE4-2C16-D047-98F5-D0173B18C4EF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itchFamily="-106" charset="-128"/>
          <a:cs typeface="ＭＳ Ｐゴシック" pitchFamily="-106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ＭＳ Ｐゴシック" pitchFamily="-106" charset="-128"/>
          <a:cs typeface="ＭＳ Ｐゴシック" pitchFamily="-106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ＭＳ Ｐゴシック" pitchFamily="-106" charset="-128"/>
          <a:cs typeface="ＭＳ Ｐゴシック" pitchFamily="-106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ＭＳ Ｐゴシック" pitchFamily="-106" charset="-128"/>
          <a:cs typeface="ＭＳ Ｐゴシック" pitchFamily="-106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ＭＳ Ｐゴシック" pitchFamily="-106" charset="-128"/>
          <a:cs typeface="ＭＳ Ｐゴシック" pitchFamily="-106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-106" charset="-128"/>
          <a:cs typeface="ＭＳ Ｐゴシック" pitchFamily="-106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112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112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12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hyperlink" Target="FT%20Men%2525252525252525C3%2525252525252525BC.ppt#-1,1,Folie 1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6/63/Otitis_media_schollig.jpg" TargetMode="External"/><Relationship Id="rId4" Type="http://schemas.openxmlformats.org/officeDocument/2006/relationships/image" Target="../media/image9.jpe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1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2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3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4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6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AutoShape 3">
            <a:hlinkClick r:id="rId2" action="ppaction://hlinkpres?slideindex=1&amp;slidetitle=Folie 1" highlightClick="1"/>
          </p:cNvPr>
          <p:cNvSpPr>
            <a:spLocks noChangeAspect="1" noChangeArrowheads="1"/>
          </p:cNvSpPr>
          <p:nvPr/>
        </p:nvSpPr>
        <p:spPr bwMode="auto">
          <a:xfrm>
            <a:off x="8305800" y="152400"/>
            <a:ext cx="312738" cy="312738"/>
          </a:xfrm>
          <a:prstGeom prst="actionButtonHome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1800"/>
          </a:p>
        </p:txBody>
      </p:sp>
      <p:sp>
        <p:nvSpPr>
          <p:cNvPr id="15362" name="AutoShape 4"/>
          <p:cNvSpPr>
            <a:spLocks noChangeArrowheads="1"/>
          </p:cNvSpPr>
          <p:nvPr/>
        </p:nvSpPr>
        <p:spPr bwMode="auto">
          <a:xfrm>
            <a:off x="457200" y="404813"/>
            <a:ext cx="8229600" cy="583247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de-DE" altLang="de-DE" sz="7200" smtClean="0">
              <a:solidFill>
                <a:srgbClr val="003366"/>
              </a:solidFill>
              <a:latin typeface="Arial Black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7200" smtClean="0">
                <a:solidFill>
                  <a:srgbClr val="003366"/>
                </a:solidFill>
                <a:latin typeface="Arial Black" charset="0"/>
              </a:rPr>
              <a:t>Ohr</a:t>
            </a:r>
            <a:r>
              <a:rPr lang="de-DE" altLang="de-DE" sz="7200" dirty="0">
                <a:solidFill>
                  <a:srgbClr val="003366"/>
                </a:solidFill>
                <a:latin typeface="Arial Black" charset="0"/>
              </a:rPr>
              <a:t/>
            </a:r>
            <a:br>
              <a:rPr lang="de-DE" altLang="de-DE" sz="7200" dirty="0">
                <a:solidFill>
                  <a:srgbClr val="003366"/>
                </a:solidFill>
                <a:latin typeface="Arial Black" charset="0"/>
              </a:rPr>
            </a:br>
            <a:endParaRPr lang="de-AT" altLang="de-DE" sz="7200" dirty="0">
              <a:solidFill>
                <a:srgbClr val="003366"/>
              </a:solidFill>
              <a:latin typeface="Arial Black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AutoShape 2"/>
          <p:cNvSpPr>
            <a:spLocks noChangeArrowheads="1"/>
          </p:cNvSpPr>
          <p:nvPr/>
        </p:nvSpPr>
        <p:spPr bwMode="auto">
          <a:xfrm>
            <a:off x="457200" y="228600"/>
            <a:ext cx="8229600" cy="533400"/>
          </a:xfrm>
          <a:prstGeom prst="roundRect">
            <a:avLst>
              <a:gd name="adj" fmla="val 16667"/>
            </a:avLst>
          </a:prstGeom>
          <a:solidFill>
            <a:srgbClr val="FCFAA2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AT" altLang="de-DE" sz="2400">
                <a:solidFill>
                  <a:srgbClr val="003366"/>
                </a:solidFill>
                <a:latin typeface="Arial Black" charset="0"/>
              </a:rPr>
              <a:t>Mittelohr und Tuba eustachii - Stammhirn</a:t>
            </a:r>
          </a:p>
        </p:txBody>
      </p:sp>
      <p:pic>
        <p:nvPicPr>
          <p:cNvPr id="24578" name="Bild 1" descr="Stammhir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36663" y="-122238"/>
            <a:ext cx="12145963" cy="8591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AutoShape 3"/>
          <p:cNvSpPr>
            <a:spLocks noChangeArrowheads="1"/>
          </p:cNvSpPr>
          <p:nvPr/>
        </p:nvSpPr>
        <p:spPr bwMode="auto">
          <a:xfrm>
            <a:off x="468313" y="188913"/>
            <a:ext cx="8229600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AT" altLang="de-DE" sz="2400">
                <a:solidFill>
                  <a:srgbClr val="003366"/>
                </a:solidFill>
                <a:latin typeface="Arial Black" charset="0"/>
              </a:rPr>
              <a:t>Stammhirn: Mittelohr und Eustachische Röhre</a:t>
            </a:r>
          </a:p>
        </p:txBody>
      </p:sp>
      <p:cxnSp>
        <p:nvCxnSpPr>
          <p:cNvPr id="24580" name="Gerade Verbindung mit Pfeil 4"/>
          <p:cNvCxnSpPr>
            <a:cxnSpLocks noChangeShapeType="1"/>
          </p:cNvCxnSpPr>
          <p:nvPr/>
        </p:nvCxnSpPr>
        <p:spPr bwMode="auto">
          <a:xfrm>
            <a:off x="1116013" y="2636838"/>
            <a:ext cx="1079500" cy="5762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581" name="Gerade Verbindung mit Pfeil 5"/>
          <p:cNvCxnSpPr>
            <a:cxnSpLocks noChangeShapeType="1"/>
          </p:cNvCxnSpPr>
          <p:nvPr/>
        </p:nvCxnSpPr>
        <p:spPr bwMode="auto">
          <a:xfrm flipH="1">
            <a:off x="6443663" y="2565400"/>
            <a:ext cx="900112" cy="60483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3" descr="Mastoiditis1"/>
          <p:cNvPicPr>
            <a:picLocks noChangeAspect="1" noChangeArrowheads="1"/>
          </p:cNvPicPr>
          <p:nvPr>
            <p:ph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84363" y="836613"/>
            <a:ext cx="4992687" cy="5962650"/>
          </a:xfrm>
          <a:noFill/>
        </p:spPr>
      </p:pic>
      <p:sp>
        <p:nvSpPr>
          <p:cNvPr id="26626" name="AutoShape 3"/>
          <p:cNvSpPr>
            <a:spLocks noChangeArrowheads="1"/>
          </p:cNvSpPr>
          <p:nvPr/>
        </p:nvSpPr>
        <p:spPr bwMode="auto">
          <a:xfrm>
            <a:off x="468313" y="188913"/>
            <a:ext cx="8229600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AT" altLang="de-DE" sz="2400">
                <a:solidFill>
                  <a:srgbClr val="003366"/>
                </a:solidFill>
                <a:latin typeface="Arial Black" charset="0"/>
              </a:rPr>
              <a:t>Mittelohrentzündung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AutoShape 3"/>
          <p:cNvSpPr>
            <a:spLocks noChangeArrowheads="1"/>
          </p:cNvSpPr>
          <p:nvPr/>
        </p:nvSpPr>
        <p:spPr bwMode="auto">
          <a:xfrm>
            <a:off x="468313" y="188913"/>
            <a:ext cx="8229600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AT" altLang="de-DE" sz="2400">
                <a:solidFill>
                  <a:srgbClr val="003366"/>
                </a:solidFill>
                <a:latin typeface="Arial Black" charset="0"/>
              </a:rPr>
              <a:t>Mittelohrentzündung</a:t>
            </a:r>
          </a:p>
        </p:txBody>
      </p:sp>
      <p:pic>
        <p:nvPicPr>
          <p:cNvPr id="28674" name="Picture 3" descr="Bild:Otitis media schollig.jpg">
            <a:hlinkClick r:id="rId3"/>
          </p:cNvPr>
          <p:cNvPicPr>
            <a:picLocks noChangeAspect="1" noChangeArrowheads="1"/>
          </p:cNvPicPr>
          <p:nvPr>
            <p:ph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08038" y="908050"/>
            <a:ext cx="7435850" cy="58705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AutoShape 2"/>
          <p:cNvSpPr>
            <a:spLocks noChangeArrowheads="1"/>
          </p:cNvSpPr>
          <p:nvPr/>
        </p:nvSpPr>
        <p:spPr bwMode="auto">
          <a:xfrm>
            <a:off x="457200" y="188913"/>
            <a:ext cx="8229600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2400">
                <a:solidFill>
                  <a:srgbClr val="003366"/>
                </a:solidFill>
                <a:latin typeface="Arial Black" charset="0"/>
              </a:rPr>
              <a:t>Entzündetes Trommelfell</a:t>
            </a:r>
            <a:endParaRPr lang="de-AT" altLang="de-DE" sz="2400">
              <a:solidFill>
                <a:srgbClr val="A50021"/>
              </a:solidFill>
              <a:latin typeface="Arial Black" charset="0"/>
            </a:endParaRPr>
          </a:p>
        </p:txBody>
      </p:sp>
      <p:pic>
        <p:nvPicPr>
          <p:cNvPr id="30722" name="Bild 2" descr="20060608183025_Mittelohr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903288"/>
            <a:ext cx="7904162" cy="592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AutoShape 2"/>
          <p:cNvSpPr>
            <a:spLocks noChangeArrowheads="1"/>
          </p:cNvSpPr>
          <p:nvPr/>
        </p:nvSpPr>
        <p:spPr bwMode="auto">
          <a:xfrm>
            <a:off x="457200" y="188913"/>
            <a:ext cx="8229600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2400">
                <a:solidFill>
                  <a:srgbClr val="003366"/>
                </a:solidFill>
                <a:latin typeface="Arial Black" charset="0"/>
              </a:rPr>
              <a:t>Vorgewölbtes Trommelfell</a:t>
            </a:r>
            <a:endParaRPr lang="de-AT" altLang="de-DE" sz="2400">
              <a:solidFill>
                <a:srgbClr val="A50021"/>
              </a:solidFill>
              <a:latin typeface="Arial Black" charset="0"/>
            </a:endParaRPr>
          </a:p>
        </p:txBody>
      </p:sp>
      <p:pic>
        <p:nvPicPr>
          <p:cNvPr id="32770" name="Bild 2" descr="20060608183034_Mittelohr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088" y="874713"/>
            <a:ext cx="7975600" cy="5983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AutoShape 3"/>
          <p:cNvSpPr>
            <a:spLocks noChangeArrowheads="1"/>
          </p:cNvSpPr>
          <p:nvPr/>
        </p:nvSpPr>
        <p:spPr bwMode="auto">
          <a:xfrm>
            <a:off x="468313" y="188913"/>
            <a:ext cx="8229600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AT" altLang="de-DE" sz="2400">
                <a:solidFill>
                  <a:srgbClr val="003366"/>
                </a:solidFill>
                <a:latin typeface="Arial Black" charset="0"/>
              </a:rPr>
              <a:t>Innenohr</a:t>
            </a:r>
          </a:p>
        </p:txBody>
      </p:sp>
      <p:pic>
        <p:nvPicPr>
          <p:cNvPr id="34818" name="Bild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6038" y="889000"/>
            <a:ext cx="6640512" cy="599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Inhaltsplatzhalter 2" descr="Sensorik.jpg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7674" b="-7674"/>
          <a:stretch>
            <a:fillRect/>
          </a:stretch>
        </p:blipFill>
        <p:spPr>
          <a:xfrm>
            <a:off x="457200" y="601663"/>
            <a:ext cx="8229600" cy="5851525"/>
          </a:xfrm>
        </p:spPr>
      </p:pic>
      <p:sp>
        <p:nvSpPr>
          <p:cNvPr id="35843" name="Text Box 3"/>
          <p:cNvSpPr txBox="1">
            <a:spLocks noChangeArrowheads="1"/>
          </p:cNvSpPr>
          <p:nvPr/>
        </p:nvSpPr>
        <p:spPr bwMode="auto">
          <a:xfrm>
            <a:off x="3941763" y="457200"/>
            <a:ext cx="13858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AT" altLang="de-DE" sz="2400" b="1">
                <a:latin typeface="Trebuchet MS" charset="0"/>
              </a:rPr>
              <a:t>Sensorik</a:t>
            </a:r>
          </a:p>
        </p:txBody>
      </p:sp>
      <p:cxnSp>
        <p:nvCxnSpPr>
          <p:cNvPr id="35844" name="Gerade Verbindung mit Pfeil 7"/>
          <p:cNvCxnSpPr>
            <a:cxnSpLocks noChangeShapeType="1"/>
          </p:cNvCxnSpPr>
          <p:nvPr/>
        </p:nvCxnSpPr>
        <p:spPr bwMode="auto">
          <a:xfrm flipV="1">
            <a:off x="2268538" y="5373688"/>
            <a:ext cx="1079500" cy="5032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845" name="Gerade Verbindung mit Pfeil 8"/>
          <p:cNvCxnSpPr>
            <a:cxnSpLocks noChangeShapeType="1"/>
          </p:cNvCxnSpPr>
          <p:nvPr/>
        </p:nvCxnSpPr>
        <p:spPr bwMode="auto">
          <a:xfrm flipH="1" flipV="1">
            <a:off x="5651500" y="5445125"/>
            <a:ext cx="1281113" cy="55086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5846" name="AutoShape 3"/>
          <p:cNvSpPr>
            <a:spLocks noChangeArrowheads="1"/>
          </p:cNvSpPr>
          <p:nvPr/>
        </p:nvSpPr>
        <p:spPr bwMode="auto">
          <a:xfrm>
            <a:off x="468313" y="374650"/>
            <a:ext cx="8229600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AT" altLang="de-DE" sz="2400">
                <a:solidFill>
                  <a:srgbClr val="003366"/>
                </a:solidFill>
                <a:latin typeface="Arial Black" charset="0"/>
              </a:rPr>
              <a:t>Großhirnrinde: Hörgruben – Innenohr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AutoShape 4"/>
          <p:cNvSpPr>
            <a:spLocks noChangeArrowheads="1"/>
          </p:cNvSpPr>
          <p:nvPr/>
        </p:nvSpPr>
        <p:spPr bwMode="auto">
          <a:xfrm>
            <a:off x="457200" y="228600"/>
            <a:ext cx="8229600" cy="533400"/>
          </a:xfrm>
          <a:prstGeom prst="roundRect">
            <a:avLst>
              <a:gd name="adj" fmla="val 16667"/>
            </a:avLst>
          </a:prstGeom>
          <a:solidFill>
            <a:srgbClr val="FCFAA2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AT" altLang="de-DE" sz="2400">
                <a:solidFill>
                  <a:srgbClr val="003366"/>
                </a:solidFill>
                <a:latin typeface="Arial Black" charset="0"/>
              </a:rPr>
              <a:t>Innenohr – Schnecke und Bogengänge</a:t>
            </a:r>
          </a:p>
        </p:txBody>
      </p:sp>
      <p:sp>
        <p:nvSpPr>
          <p:cNvPr id="36866" name="AutoShape 3"/>
          <p:cNvSpPr>
            <a:spLocks noChangeArrowheads="1"/>
          </p:cNvSpPr>
          <p:nvPr/>
        </p:nvSpPr>
        <p:spPr bwMode="auto">
          <a:xfrm>
            <a:off x="468313" y="188913"/>
            <a:ext cx="8229600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AT" altLang="de-DE" sz="2400">
                <a:solidFill>
                  <a:srgbClr val="003366"/>
                </a:solidFill>
                <a:latin typeface="Arial Black" charset="0"/>
              </a:rPr>
              <a:t>CCT: Hörgrube, wiederkehrender Konflikt</a:t>
            </a:r>
          </a:p>
        </p:txBody>
      </p:sp>
      <p:pic>
        <p:nvPicPr>
          <p:cNvPr id="36867" name="Bild 2" descr="Hörgrube, Ödem im Stammhir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213" y="1052513"/>
            <a:ext cx="6858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AutoShape 4"/>
          <p:cNvSpPr>
            <a:spLocks noChangeArrowheads="1"/>
          </p:cNvSpPr>
          <p:nvPr/>
        </p:nvSpPr>
        <p:spPr bwMode="auto">
          <a:xfrm>
            <a:off x="457200" y="228600"/>
            <a:ext cx="8229600" cy="533400"/>
          </a:xfrm>
          <a:prstGeom prst="roundRect">
            <a:avLst>
              <a:gd name="adj" fmla="val 16667"/>
            </a:avLst>
          </a:prstGeom>
          <a:solidFill>
            <a:srgbClr val="FCFAA2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AT" altLang="de-DE" sz="2400">
                <a:solidFill>
                  <a:srgbClr val="003366"/>
                </a:solidFill>
                <a:latin typeface="Arial Black" charset="0"/>
              </a:rPr>
              <a:t>Innenohr – Schnecke und Bogengänge</a:t>
            </a:r>
          </a:p>
        </p:txBody>
      </p:sp>
      <p:sp>
        <p:nvSpPr>
          <p:cNvPr id="37890" name="AutoShape 3"/>
          <p:cNvSpPr>
            <a:spLocks noChangeArrowheads="1"/>
          </p:cNvSpPr>
          <p:nvPr/>
        </p:nvSpPr>
        <p:spPr bwMode="auto">
          <a:xfrm>
            <a:off x="468313" y="188913"/>
            <a:ext cx="8229600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AT" altLang="de-DE" sz="2400">
                <a:solidFill>
                  <a:srgbClr val="003366"/>
                </a:solidFill>
                <a:latin typeface="Arial Black" charset="0"/>
              </a:rPr>
              <a:t>CCT: Mittelohr links, wiederkehrender Konflikt</a:t>
            </a:r>
          </a:p>
        </p:txBody>
      </p:sp>
      <p:pic>
        <p:nvPicPr>
          <p:cNvPr id="37891" name="Bild 1" descr="Mitteloh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1001713"/>
            <a:ext cx="5829300" cy="631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Picture 2" descr="img0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996950"/>
            <a:ext cx="7273925" cy="58483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914" name="AutoShape 4"/>
          <p:cNvSpPr>
            <a:spLocks noChangeArrowheads="1"/>
          </p:cNvSpPr>
          <p:nvPr/>
        </p:nvSpPr>
        <p:spPr bwMode="auto">
          <a:xfrm>
            <a:off x="457200" y="228600"/>
            <a:ext cx="8229600" cy="533400"/>
          </a:xfrm>
          <a:prstGeom prst="roundRect">
            <a:avLst>
              <a:gd name="adj" fmla="val 16667"/>
            </a:avLst>
          </a:prstGeom>
          <a:solidFill>
            <a:srgbClr val="FCFAA2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AT" altLang="de-DE" sz="2400">
                <a:solidFill>
                  <a:srgbClr val="003366"/>
                </a:solidFill>
                <a:latin typeface="Arial Black" charset="0"/>
              </a:rPr>
              <a:t>Innenohr – Schnecke und Bogengänge</a:t>
            </a:r>
          </a:p>
        </p:txBody>
      </p:sp>
      <p:sp>
        <p:nvSpPr>
          <p:cNvPr id="38915" name="AutoShape 3"/>
          <p:cNvSpPr>
            <a:spLocks noChangeArrowheads="1"/>
          </p:cNvSpPr>
          <p:nvPr/>
        </p:nvSpPr>
        <p:spPr bwMode="auto">
          <a:xfrm>
            <a:off x="468313" y="188913"/>
            <a:ext cx="8229600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AT" altLang="de-DE" sz="2400">
                <a:solidFill>
                  <a:srgbClr val="003366"/>
                </a:solidFill>
                <a:latin typeface="Arial Black" charset="0"/>
              </a:rPr>
              <a:t>Innenohr: Schnecke und Bogengänge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AutoShape 3"/>
          <p:cNvSpPr>
            <a:spLocks noChangeArrowheads="1"/>
          </p:cNvSpPr>
          <p:nvPr/>
        </p:nvSpPr>
        <p:spPr bwMode="auto">
          <a:xfrm>
            <a:off x="468313" y="188913"/>
            <a:ext cx="8229600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AT" altLang="de-DE" sz="2400">
                <a:solidFill>
                  <a:srgbClr val="003366"/>
                </a:solidFill>
                <a:latin typeface="Arial Black" charset="0"/>
              </a:rPr>
              <a:t>Ohr Überblick</a:t>
            </a:r>
          </a:p>
        </p:txBody>
      </p:sp>
      <p:pic>
        <p:nvPicPr>
          <p:cNvPr id="16386" name="Bild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6038" y="889000"/>
            <a:ext cx="6640512" cy="599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AutoShape 4"/>
          <p:cNvSpPr>
            <a:spLocks noChangeArrowheads="1"/>
          </p:cNvSpPr>
          <p:nvPr/>
        </p:nvSpPr>
        <p:spPr bwMode="auto">
          <a:xfrm>
            <a:off x="457200" y="228600"/>
            <a:ext cx="8229600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AT" altLang="de-DE" sz="2400">
                <a:solidFill>
                  <a:srgbClr val="003366"/>
                </a:solidFill>
                <a:latin typeface="Arial Black" charset="0"/>
              </a:rPr>
              <a:t>Gleichgewichtsorgan Kristalle: Otokonien</a:t>
            </a:r>
          </a:p>
        </p:txBody>
      </p:sp>
      <p:pic>
        <p:nvPicPr>
          <p:cNvPr id="39938" name="Bild 1" descr="Unknown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954088"/>
            <a:ext cx="7181850" cy="593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AutoShape 3"/>
          <p:cNvSpPr>
            <a:spLocks noChangeArrowheads="1"/>
          </p:cNvSpPr>
          <p:nvPr/>
        </p:nvSpPr>
        <p:spPr bwMode="auto">
          <a:xfrm>
            <a:off x="468313" y="188913"/>
            <a:ext cx="8229600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AT" altLang="de-DE" sz="2400">
                <a:solidFill>
                  <a:srgbClr val="003366"/>
                </a:solidFill>
                <a:latin typeface="Arial Black" charset="0"/>
              </a:rPr>
              <a:t>M. stapedius und M. tensor tympani</a:t>
            </a:r>
          </a:p>
        </p:txBody>
      </p:sp>
      <p:pic>
        <p:nvPicPr>
          <p:cNvPr id="40962" name="Bild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1036638"/>
            <a:ext cx="5603875" cy="5821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AutoShape 3"/>
          <p:cNvSpPr>
            <a:spLocks noChangeArrowheads="1"/>
          </p:cNvSpPr>
          <p:nvPr/>
        </p:nvSpPr>
        <p:spPr bwMode="auto">
          <a:xfrm>
            <a:off x="468313" y="188913"/>
            <a:ext cx="8229600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AT" altLang="de-DE" sz="2400">
                <a:solidFill>
                  <a:srgbClr val="003366"/>
                </a:solidFill>
                <a:latin typeface="Arial Black" charset="0"/>
              </a:rPr>
              <a:t>Äußerer Gehörgang</a:t>
            </a:r>
          </a:p>
        </p:txBody>
      </p:sp>
      <p:pic>
        <p:nvPicPr>
          <p:cNvPr id="17410" name="Bild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6038" y="889000"/>
            <a:ext cx="6640512" cy="599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AutoShape 7"/>
          <p:cNvSpPr>
            <a:spLocks noChangeArrowheads="1"/>
          </p:cNvSpPr>
          <p:nvPr/>
        </p:nvSpPr>
        <p:spPr bwMode="auto">
          <a:xfrm>
            <a:off x="457200" y="228600"/>
            <a:ext cx="8229600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AT" altLang="de-DE" sz="2400">
                <a:solidFill>
                  <a:srgbClr val="003366"/>
                </a:solidFill>
                <a:latin typeface="Arial Black" charset="0"/>
              </a:rPr>
              <a:t>Äußerer Gehörgang - Flimmerhärchen</a:t>
            </a:r>
          </a:p>
        </p:txBody>
      </p:sp>
      <p:pic>
        <p:nvPicPr>
          <p:cNvPr id="18434" name="Bild 1" descr="ohr-ohrenschmalz-ohrenkerzen-wattestaebchen-bild-102~_v-img__16__9__xl_-d31c35f8186ebeb80b0cd843a7c267a0e0c8164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55713"/>
            <a:ext cx="9144000" cy="513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AutoShape 7"/>
          <p:cNvSpPr>
            <a:spLocks noChangeArrowheads="1"/>
          </p:cNvSpPr>
          <p:nvPr/>
        </p:nvSpPr>
        <p:spPr bwMode="auto">
          <a:xfrm>
            <a:off x="457200" y="228600"/>
            <a:ext cx="8229600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AT" altLang="de-DE" sz="2400">
                <a:solidFill>
                  <a:srgbClr val="003366"/>
                </a:solidFill>
                <a:latin typeface="Arial Black" charset="0"/>
              </a:rPr>
              <a:t>Ohrmuschelekzem – Trennungskonflikt</a:t>
            </a:r>
          </a:p>
        </p:txBody>
      </p:sp>
      <p:pic>
        <p:nvPicPr>
          <p:cNvPr id="19458" name="Bild 2" descr="1280px-Eczema_ear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974725"/>
            <a:ext cx="4645025" cy="591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AutoShape 7"/>
          <p:cNvSpPr>
            <a:spLocks noChangeArrowheads="1"/>
          </p:cNvSpPr>
          <p:nvPr/>
        </p:nvSpPr>
        <p:spPr bwMode="auto">
          <a:xfrm>
            <a:off x="206375" y="84138"/>
            <a:ext cx="8686800" cy="82391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AT" altLang="de-DE" sz="2400">
                <a:solidFill>
                  <a:srgbClr val="003366"/>
                </a:solidFill>
                <a:latin typeface="Arial Black" charset="0"/>
              </a:rPr>
              <a:t>Ohrmuschel-Gichttophi: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AT" altLang="de-DE" sz="2400">
                <a:solidFill>
                  <a:srgbClr val="003366"/>
                </a:solidFill>
                <a:latin typeface="Arial Black" charset="0"/>
              </a:rPr>
              <a:t>Knorpel (Selbstwertkonflikt) + Sammelrohre </a:t>
            </a:r>
          </a:p>
        </p:txBody>
      </p:sp>
      <p:pic>
        <p:nvPicPr>
          <p:cNvPr id="20482" name="Bild 1" descr="Unknown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7463" y="922338"/>
            <a:ext cx="4102100" cy="590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Bild 2" descr="1108172_2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0263" y="977900"/>
            <a:ext cx="4703762" cy="588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6" name="AutoShape 7"/>
          <p:cNvSpPr>
            <a:spLocks noChangeArrowheads="1"/>
          </p:cNvSpPr>
          <p:nvPr/>
        </p:nvSpPr>
        <p:spPr bwMode="auto">
          <a:xfrm>
            <a:off x="206375" y="84138"/>
            <a:ext cx="8686800" cy="82391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AT" altLang="de-DE" sz="2400">
                <a:solidFill>
                  <a:srgbClr val="003366"/>
                </a:solidFill>
                <a:latin typeface="Arial Black" charset="0"/>
              </a:rPr>
              <a:t>Ohrmuschel-Gichttophi: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AT" altLang="de-DE" sz="2400">
                <a:solidFill>
                  <a:srgbClr val="003366"/>
                </a:solidFill>
                <a:latin typeface="Arial Black" charset="0"/>
              </a:rPr>
              <a:t>Knorpel (Selbstwertkonflikt) + Sammelrohre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AutoShape 7"/>
          <p:cNvSpPr>
            <a:spLocks noChangeArrowheads="1"/>
          </p:cNvSpPr>
          <p:nvPr/>
        </p:nvSpPr>
        <p:spPr bwMode="auto">
          <a:xfrm>
            <a:off x="457200" y="228600"/>
            <a:ext cx="8229600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AT" altLang="de-DE" sz="2400">
                <a:solidFill>
                  <a:srgbClr val="003366"/>
                </a:solidFill>
                <a:latin typeface="Arial Black" charset="0"/>
              </a:rPr>
              <a:t>Gehörgangsentzündung: Trennungskonflikt</a:t>
            </a:r>
          </a:p>
        </p:txBody>
      </p:sp>
      <p:pic>
        <p:nvPicPr>
          <p:cNvPr id="22530" name="Bild 2" descr="106_2010_2082_Fig1_HTM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933450"/>
            <a:ext cx="7239000" cy="592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AutoShape 3"/>
          <p:cNvSpPr>
            <a:spLocks noChangeArrowheads="1"/>
          </p:cNvSpPr>
          <p:nvPr/>
        </p:nvSpPr>
        <p:spPr bwMode="auto">
          <a:xfrm>
            <a:off x="468313" y="188913"/>
            <a:ext cx="8229600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AT" altLang="de-DE" sz="2400">
                <a:solidFill>
                  <a:srgbClr val="003366"/>
                </a:solidFill>
                <a:latin typeface="Arial Black" charset="0"/>
              </a:rPr>
              <a:t>Mittelohr</a:t>
            </a:r>
          </a:p>
        </p:txBody>
      </p:sp>
      <p:pic>
        <p:nvPicPr>
          <p:cNvPr id="23554" name="Bild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6038" y="889000"/>
            <a:ext cx="6640512" cy="599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107</Words>
  <Application>Microsoft Macintosh PowerPoint</Application>
  <PresentationFormat>Bildschirmpräsentation (4:3)</PresentationFormat>
  <Paragraphs>34</Paragraphs>
  <Slides>21</Slides>
  <Notes>5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21</vt:i4>
      </vt:variant>
    </vt:vector>
  </HeadingPairs>
  <TitlesOfParts>
    <vt:vector size="26" baseType="lpstr">
      <vt:lpstr>Arial</vt:lpstr>
      <vt:lpstr>ＭＳ Ｐゴシック</vt:lpstr>
      <vt:lpstr>Arial Black</vt:lpstr>
      <vt:lpstr>Trebuchet MS</vt:lpstr>
      <vt:lpstr>Standarddesign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Microsoft Office-Anwender</dc:creator>
  <cp:lastModifiedBy>Microsoft Office-Anwender</cp:lastModifiedBy>
  <cp:revision>2</cp:revision>
  <dcterms:created xsi:type="dcterms:W3CDTF">2019-09-27T08:08:11Z</dcterms:created>
  <dcterms:modified xsi:type="dcterms:W3CDTF">2019-09-27T08:09:23Z</dcterms:modified>
</cp:coreProperties>
</file>